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12"/>
  </p:notesMasterIdLst>
  <p:sldIdLst>
    <p:sldId id="256" r:id="rId5"/>
    <p:sldId id="276" r:id="rId6"/>
    <p:sldId id="258" r:id="rId7"/>
    <p:sldId id="259" r:id="rId8"/>
    <p:sldId id="262" r:id="rId9"/>
    <p:sldId id="261" r:id="rId10"/>
    <p:sldId id="27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Gruntkowska" initials="A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-22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2020-04-27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11954" y="577839"/>
            <a:ext cx="8766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latin typeface="Comic Sans MS" panose="030F0702030302020204" pitchFamily="66" charset="0"/>
              </a:rPr>
              <a:t>Ę</a:t>
            </a:r>
            <a:r>
              <a:rPr lang="pl-PL" sz="4000" b="1" dirty="0" smtClean="0">
                <a:solidFill>
                  <a:schemeClr val="bg1"/>
                </a:solidFill>
              </a:rPr>
              <a:t/>
            </a:r>
            <a:br>
              <a:rPr lang="pl-PL" sz="4000" b="1" dirty="0" smtClean="0">
                <a:solidFill>
                  <a:schemeClr val="bg1"/>
                </a:solidFill>
              </a:rPr>
            </a:br>
            <a:r>
              <a:rPr lang="pl-PL" sz="40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4000" b="1" dirty="0" smtClean="0">
                <a:latin typeface="Boopee" panose="02000506020000020003" pitchFamily="2" charset="0"/>
              </a:rPr>
              <a:t>ósmoklasisty</a:t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/>
            </a:r>
            <a:br>
              <a:rPr lang="pl-PL" sz="4000" b="1" dirty="0" smtClean="0">
                <a:latin typeface="Boopee" panose="02000506020000020003" pitchFamily="2" charset="0"/>
              </a:rPr>
            </a:br>
            <a:r>
              <a:rPr lang="pl-PL" sz="4000" b="1" dirty="0" smtClean="0">
                <a:latin typeface="Boopee" panose="02000506020000020003" pitchFamily="2" charset="0"/>
              </a:rPr>
              <a:t>Język Polski</a:t>
            </a:r>
            <a:endParaRPr lang="pl-PL" sz="40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60714" y="3884905"/>
            <a:ext cx="8893629" cy="1815882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w Krakowie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Kwiecień 2020 roku</a:t>
            </a:r>
            <a:endParaRPr lang="pl-PL" sz="2800" b="1" dirty="0"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88805" y="678874"/>
            <a:ext cx="112166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Wstęp   </a:t>
            </a:r>
            <a:endParaRPr lang="pl-PL" sz="2400" b="1" dirty="0" smtClean="0">
              <a:solidFill>
                <a:srgbClr val="FF0000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Zbliża się egzamin ósmoklasisty. Z pewnością wszyscy, zarówno Wy uczniowie, Wasi rodzice, opiekunowie, nauczyciele, jak i my – egzaminatorzy Pracowni Egzaminu Ósmoklasisty – chcielibyśmy, by wypadł on jak najlepiej. Naszą siłą są między innymi nasze doświadczenia. </a:t>
            </a:r>
            <a:br>
              <a:rPr lang="pl-PL" sz="2400" dirty="0" smtClean="0">
                <a:solidFill>
                  <a:schemeClr val="bg1"/>
                </a:solidFill>
              </a:rPr>
            </a:b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Egzamin ósmoklasisty jest ważnym egzaminem. Dostarcza bowiem informacji zwrotnej </a:t>
            </a:r>
            <a:r>
              <a:rPr lang="pl-PL" sz="2400" dirty="0">
                <a:solidFill>
                  <a:schemeClr val="bg1"/>
                </a:solidFill>
              </a:rPr>
              <a:t>na temat </a:t>
            </a:r>
            <a:r>
              <a:rPr lang="pl-PL" sz="2400" dirty="0" smtClean="0">
                <a:solidFill>
                  <a:schemeClr val="bg1"/>
                </a:solidFill>
              </a:rPr>
              <a:t>poziomu opanowania przez uczniów wiedzy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i umiejętności opisanych w podstawie programowej kształcenia ogólnego, a jego wynik jest jednym z elementów uwzględnianych podczas rekrutacji do szkół ponadpodstawowych.</a:t>
            </a:r>
          </a:p>
          <a:p>
            <a:endParaRPr lang="pl-PL" sz="2400" strike="sngStrike" dirty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Zachęcamy do zapoznania się z zawartością tej prezentacji i traktowanie jej jako pomoc w przygotowaniu się do egzaminu.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/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Życzymy jak najlepszych wyników z egzaminu ósmoklasisty.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272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81980" y="1579418"/>
            <a:ext cx="10354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 kilka praktycznych wskazówek </a:t>
            </a:r>
            <a:b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</a:br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dla uczniów przed egzaminem ósmoklasisty w następujących obszarach:</a:t>
            </a:r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400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Praca z tekstem</a:t>
            </a:r>
          </a:p>
          <a:p>
            <a:pPr marL="285750" indent="-285750"/>
            <a:endParaRPr lang="pl-PL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Tworzenie własnego tekstu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Zasady formułowania odpowiedzi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00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7" y="1595003"/>
            <a:ext cx="11170158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Pamiętaj, aby zrozumieć tekst, warto zwrócić uwagę na: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uważną (a nie pobieżną) lekturę tekstów literackich oraz innych tekstów kultury,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analizę tekstu lub treści zadania w celu realizacji wskazanych wymagań zadania,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wykorzystanie tekstu lub jego fragmentu dla realizacji zadania (wyszukiwanie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w różnych tekstach konkretnych faktów czy informacji, a także odczytanie intencji nadawcy),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odczytanie tekstu (jeżeli to konieczne) na wszystkich możliwych poziomach: dosłownym, przenośnym i symbolicznym,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zastosowane w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pl-PL" altLang="pl-PL" sz="2000" dirty="0" smtClean="0">
                <a:solidFill>
                  <a:schemeClr val="bg1"/>
                </a:solidFill>
              </a:rPr>
              <a:t>tekstach literackich oraz innych tekstach kultury środki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wyrazu 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 określanie ich funkcji.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524000" y="426232"/>
            <a:ext cx="844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Praca z tekstem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633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4347" y="1166014"/>
            <a:ext cx="10607309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l-PL" altLang="pl-PL" sz="2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Jeżeli chcesz napisać ciekawe wypracowanie, pamiętaj o:</a:t>
            </a:r>
            <a:endParaRPr kumimoji="0" lang="pl-PL" altLang="pl-P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tworzeniu tekstu na zadany temat</a:t>
            </a:r>
            <a:r>
              <a:rPr lang="pl-PL" altLang="pl-PL" sz="2000" dirty="0" smtClean="0">
                <a:solidFill>
                  <a:schemeClr val="bg1"/>
                </a:solidFill>
              </a:rPr>
              <a:t> i odwołaniu się do obowiązkowej lektury wskazanej w poleceniu,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analizowaniu, porządkowaniu i syntetyzowaniu zgromadzonego materiału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(tu: przygotowaniu szkicu, planu wypowiedzi, wypisaniu przykładów, bohaterów </a:t>
            </a:r>
            <a:br>
              <a:rPr lang="pl-PL" altLang="pl-PL" sz="2000" dirty="0" smtClean="0">
                <a:solidFill>
                  <a:schemeClr val="bg1"/>
                </a:solidFill>
              </a:rPr>
            </a:br>
            <a:r>
              <a:rPr lang="pl-PL" altLang="pl-PL" sz="2000" dirty="0" smtClean="0">
                <a:solidFill>
                  <a:schemeClr val="bg1"/>
                </a:solidFill>
              </a:rPr>
              <a:t>i wątków),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redagowaniu dłuższej formy wypowiedzi – rozprawki </a:t>
            </a:r>
            <a:r>
              <a:rPr lang="pl-PL" altLang="pl-PL" sz="2000" dirty="0" smtClean="0">
                <a:solidFill>
                  <a:schemeClr val="bg1"/>
                </a:solidFill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elementy retoryczne:  teza, argumentacja,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przykłady, wnioski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 i opowiadania (elementy twórcze: bohater,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charakterystyka, opis , dialog, monolog, wydarzenia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kompozycji tekstu spójnego pod względem logicznym i składniowym,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dostosowaniu stylu wypowiedzi do sytuacji komunikacyjnej i wybranej formy wypowiedzi,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pisaniu poprawnie pod względem językowym,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ortograficznym i interpunkcyjnym.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91638" y="275573"/>
            <a:ext cx="8942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Tworzenie własnego tekstu</a:t>
            </a:r>
            <a:endParaRPr lang="pl-PL" altLang="pl-PL" sz="3200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79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58143" y="353088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Zasady formułowania wypowiedzi</a:t>
            </a:r>
            <a:endParaRPr lang="pl-PL" sz="32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2515" y="1080727"/>
            <a:ext cx="10646228" cy="57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umiejętność dostosowania wypowiedzi do sytuacji komunikacyjnej,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dobór środków językowych adekwatny</a:t>
            </a:r>
            <a:r>
              <a:rPr kumimoji="0" lang="pl-PL" altLang="pl-PL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do intencji autora wypowiedzi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niejednoznacznych,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unikanie udzielania odpowiedzi w sposób skrótowy,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unikanie udzielania odpowiedzi w sposób rozbudowany (zamieszczanie dodatkowych, niewymaganych informacji),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pl-PL" altLang="pl-PL" sz="2000" dirty="0" smtClean="0">
                <a:solidFill>
                  <a:schemeClr val="bg1"/>
                </a:solidFill>
              </a:rPr>
              <a:t>używanie bogatego słownictwa/bogatej leksyki (wypracowania)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,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staranne redagowanie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swoich </a:t>
            </a:r>
            <a:r>
              <a:rPr lang="pl-PL" altLang="pl-PL" sz="2000" dirty="0" smtClean="0">
                <a:solidFill>
                  <a:schemeClr val="bg1"/>
                </a:solidFill>
              </a:rPr>
              <a:t>wypowiedzi/ ćwiczenia graficzne dotyczące rozplanowania </a:t>
            </a:r>
            <a:r>
              <a:rPr lang="pl-PL" altLang="pl-PL" sz="2000" dirty="0" smtClean="0">
                <a:solidFill>
                  <a:schemeClr val="bg1"/>
                </a:solidFill>
              </a:rPr>
              <a:t>wypowiedzi, 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umiejętność formułowania argumentów,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altLang="pl-PL" sz="2000" dirty="0" smtClean="0">
                <a:solidFill>
                  <a:schemeClr val="bg1"/>
                </a:solidFill>
              </a:rPr>
              <a:t>redagowanie różnych tekstów użytkowych (kto?, do kogo? się zwraca , kiedy?, gdzie? wydarzenie ma miejsce, w jakim celu? się zaprasza/ogłasza/informuje).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 startAt="12"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59970" y="1102864"/>
            <a:ext cx="985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Pamiętaj, aby udzielać precyzyjnych odpowiedzi, zwróć uwagę na: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9257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630385" y="138245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32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2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1203</TotalTime>
  <Words>228</Words>
  <Application>Microsoft Office PowerPoint</Application>
  <PresentationFormat>Niestandardowy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Wycinek</vt:lpstr>
      <vt:lpstr>2_Projekt niestandardowy</vt:lpstr>
      <vt:lpstr>1_Projekt niestandardowy</vt:lpstr>
      <vt:lpstr>Projekt niestandardowy</vt:lpstr>
      <vt:lpstr>POMAGAMY UCZNIOM  W Przygotowaniu SIĘ do egzaminu ósmoklasisty  Język Polski</vt:lpstr>
      <vt:lpstr>Slajd 2</vt:lpstr>
      <vt:lpstr>Slajd 3</vt:lpstr>
      <vt:lpstr>Slajd 4</vt:lpstr>
      <vt:lpstr>Slajd 5</vt:lpstr>
      <vt:lpstr>Slajd 6</vt:lpstr>
      <vt:lpstr>Slajd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Marta</cp:lastModifiedBy>
  <cp:revision>113</cp:revision>
  <dcterms:created xsi:type="dcterms:W3CDTF">2020-04-18T18:38:09Z</dcterms:created>
  <dcterms:modified xsi:type="dcterms:W3CDTF">2020-04-27T10:57:08Z</dcterms:modified>
</cp:coreProperties>
</file>