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363" r:id="rId5"/>
    <p:sldId id="364" r:id="rId6"/>
    <p:sldId id="365" r:id="rId7"/>
    <p:sldId id="381" r:id="rId8"/>
    <p:sldId id="389" r:id="rId9"/>
    <p:sldId id="398" r:id="rId10"/>
    <p:sldId id="366" r:id="rId11"/>
    <p:sldId id="367" r:id="rId12"/>
    <p:sldId id="368" r:id="rId13"/>
    <p:sldId id="382" r:id="rId14"/>
    <p:sldId id="390" r:id="rId15"/>
    <p:sldId id="395" r:id="rId16"/>
    <p:sldId id="401" r:id="rId17"/>
    <p:sldId id="369" r:id="rId18"/>
    <p:sldId id="370" r:id="rId19"/>
    <p:sldId id="371" r:id="rId20"/>
    <p:sldId id="383" r:id="rId21"/>
    <p:sldId id="391" r:id="rId22"/>
    <p:sldId id="399" r:id="rId23"/>
    <p:sldId id="372" r:id="rId24"/>
    <p:sldId id="373" r:id="rId25"/>
    <p:sldId id="374" r:id="rId26"/>
    <p:sldId id="384" r:id="rId27"/>
    <p:sldId id="392" r:id="rId28"/>
    <p:sldId id="396" r:id="rId29"/>
    <p:sldId id="402" r:id="rId30"/>
    <p:sldId id="375" r:id="rId31"/>
    <p:sldId id="376" r:id="rId32"/>
    <p:sldId id="377" r:id="rId33"/>
    <p:sldId id="385" r:id="rId34"/>
    <p:sldId id="393" r:id="rId35"/>
    <p:sldId id="400" r:id="rId36"/>
    <p:sldId id="378" r:id="rId37"/>
    <p:sldId id="379" r:id="rId38"/>
    <p:sldId id="380" r:id="rId39"/>
    <p:sldId id="386" r:id="rId40"/>
    <p:sldId id="394" r:id="rId41"/>
    <p:sldId id="397" r:id="rId42"/>
    <p:sldId id="403" r:id="rId43"/>
    <p:sldId id="357" r:id="rId44"/>
    <p:sldId id="303" r:id="rId45"/>
    <p:sldId id="304" r:id="rId46"/>
    <p:sldId id="355" r:id="rId47"/>
    <p:sldId id="306" r:id="rId48"/>
    <p:sldId id="307" r:id="rId49"/>
    <p:sldId id="308" r:id="rId50"/>
    <p:sldId id="309" r:id="rId51"/>
    <p:sldId id="310" r:id="rId52"/>
    <p:sldId id="265" r:id="rId53"/>
    <p:sldId id="296" r:id="rId54"/>
    <p:sldId id="297" r:id="rId55"/>
    <p:sldId id="298" r:id="rId56"/>
    <p:sldId id="313" r:id="rId57"/>
    <p:sldId id="299" r:id="rId58"/>
    <p:sldId id="359" r:id="rId59"/>
    <p:sldId id="356" r:id="rId60"/>
    <p:sldId id="387" r:id="rId61"/>
    <p:sldId id="388" r:id="rId62"/>
    <p:sldId id="358" r:id="rId63"/>
    <p:sldId id="342" r:id="rId64"/>
    <p:sldId id="318" r:id="rId65"/>
    <p:sldId id="354" r:id="rId66"/>
    <p:sldId id="326" r:id="rId67"/>
    <p:sldId id="351" r:id="rId68"/>
    <p:sldId id="353" r:id="rId69"/>
    <p:sldId id="404" r:id="rId70"/>
    <p:sldId id="410" r:id="rId7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E25B00"/>
    <a:srgbClr val="E22B00"/>
    <a:srgbClr val="A50021"/>
    <a:srgbClr val="866600"/>
    <a:srgbClr val="FFC200"/>
    <a:srgbClr val="FDBBBD"/>
    <a:srgbClr val="FB46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4" autoAdjust="0"/>
    <p:restoredTop sz="94660"/>
  </p:normalViewPr>
  <p:slideViewPr>
    <p:cSldViewPr>
      <p:cViewPr>
        <p:scale>
          <a:sx n="53" d="100"/>
          <a:sy n="53" d="100"/>
        </p:scale>
        <p:origin x="-1638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filek\Pulpit\Ankieta-1528_records-20110926_075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filek\Pulpit\Ankieta-1528_records-20110926_075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2"/>
  <c:pivotSource>
    <c:name>[Ankieta-1528_records-20110926_0753.xls]Arkusz1!Tabela przestawna1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pl-PL"/>
            </a:p>
          </c:txPr>
          <c:showVal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pl-PL"/>
            </a:p>
          </c:txPr>
          <c:showVal val="1"/>
          <c:showSerName val="1"/>
        </c:dLbl>
      </c:pivotFmt>
      <c:pivotFmt>
        <c:idx val="2"/>
        <c:dLbl>
          <c:idx val="0"/>
          <c:layout>
            <c:manualLayout>
              <c:x val="8.0047215304668261E-3"/>
              <c:y val="0.23628362048803306"/>
            </c:manualLayout>
          </c:layout>
          <c:showVal val="1"/>
          <c:showSerName val="1"/>
          <c:separator>
</c:separator>
        </c:dLbl>
      </c:pivotFmt>
      <c:pivotFmt>
        <c:idx val="3"/>
        <c:dLbl>
          <c:idx val="0"/>
          <c:layout>
            <c:manualLayout>
              <c:x val="2.1937842778793688E-2"/>
              <c:y val="4.9120604973883542E-2"/>
            </c:manualLayout>
          </c:layout>
          <c:showVal val="1"/>
          <c:showSerName val="1"/>
          <c:separator>
</c:separator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pl-PL"/>
            </a:p>
          </c:txPr>
          <c:showVal val="1"/>
          <c:showSerName val="1"/>
        </c:dLbl>
      </c:pivotFmt>
      <c:pivotFmt>
        <c:idx val="5"/>
        <c:dLbl>
          <c:idx val="0"/>
          <c:layout>
            <c:manualLayout>
              <c:x val="8.0047215304668261E-3"/>
              <c:y val="0.23628362048803306"/>
            </c:manualLayout>
          </c:layout>
          <c:showVal val="1"/>
          <c:showSerName val="1"/>
          <c:separator>
</c:separator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pl-PL"/>
            </a:p>
          </c:txPr>
          <c:showVal val="1"/>
        </c:dLbl>
      </c:pivotFmt>
      <c:pivotFmt>
        <c:idx val="7"/>
        <c:dLbl>
          <c:idx val="0"/>
          <c:layout>
            <c:manualLayout>
              <c:x val="2.1937842778793688E-2"/>
              <c:y val="4.9120604973883542E-2"/>
            </c:manualLayout>
          </c:layout>
          <c:showVal val="1"/>
          <c:showSerName val="1"/>
          <c:separator>
</c:separator>
        </c:dLbl>
      </c:pivotFmt>
    </c:pivotFmts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Arkusz1!$B$4:$B$5</c:f>
              <c:strCache>
                <c:ptCount val="1"/>
                <c:pt idx="0">
                  <c:v>Tak</c:v>
                </c:pt>
              </c:strCache>
            </c:strRef>
          </c:tx>
          <c:dLbls>
            <c:dLbl>
              <c:idx val="0"/>
              <c:layout>
                <c:manualLayout>
                  <c:x val="8.0047215304668261E-3"/>
                  <c:y val="0.23628362048803306"/>
                </c:manualLayout>
              </c:layout>
              <c:showVal val="1"/>
              <c:showSerName val="1"/>
              <c:separator>
</c:separator>
            </c:dLbl>
            <c:showVal val="1"/>
            <c:showSerName val="1"/>
          </c:dLbls>
          <c:cat>
            <c:strRef>
              <c:f>Arkusz1!$A$6</c:f>
              <c:strCache>
                <c:ptCount val="1"/>
                <c:pt idx="0">
                  <c:v>Suma</c:v>
                </c:pt>
              </c:strCache>
            </c:strRef>
          </c:cat>
          <c:val>
            <c:numRef>
              <c:f>Arkusz1!$B$6</c:f>
              <c:numCache>
                <c:formatCode>0.00%</c:formatCode>
                <c:ptCount val="1"/>
                <c:pt idx="0">
                  <c:v>0.92910758965804841</c:v>
                </c:pt>
              </c:numCache>
            </c:numRef>
          </c:val>
        </c:ser>
        <c:ser>
          <c:idx val="1"/>
          <c:order val="1"/>
          <c:tx>
            <c:strRef>
              <c:f>Arkusz1!$C$4:$C$5</c:f>
              <c:strCache>
                <c:ptCount val="1"/>
                <c:pt idx="0">
                  <c:v>Nie</c:v>
                </c:pt>
              </c:strCache>
            </c:strRef>
          </c:tx>
          <c:dLbls>
            <c:dLbl>
              <c:idx val="0"/>
              <c:layout>
                <c:manualLayout>
                  <c:x val="2.1937842778793688E-2"/>
                  <c:y val="4.9120604973883542E-2"/>
                </c:manualLayout>
              </c:layout>
              <c:showVal val="1"/>
              <c:showSerName val="1"/>
              <c:separator>
</c:separator>
            </c:dLbl>
            <c:showVal val="1"/>
          </c:dLbls>
          <c:cat>
            <c:strRef>
              <c:f>Arkusz1!$A$6</c:f>
              <c:strCache>
                <c:ptCount val="1"/>
                <c:pt idx="0">
                  <c:v>Suma</c:v>
                </c:pt>
              </c:strCache>
            </c:strRef>
          </c:cat>
          <c:val>
            <c:numRef>
              <c:f>Arkusz1!$C$6</c:f>
              <c:numCache>
                <c:formatCode>0.00%</c:formatCode>
                <c:ptCount val="1"/>
                <c:pt idx="0">
                  <c:v>7.0892410341952081E-2</c:v>
                </c:pt>
              </c:numCache>
            </c:numRef>
          </c:val>
        </c:ser>
        <c:gapWidth val="75"/>
        <c:shape val="box"/>
        <c:axId val="72678016"/>
        <c:axId val="73286016"/>
        <c:axId val="0"/>
      </c:bar3DChart>
      <c:catAx>
        <c:axId val="72678016"/>
        <c:scaling>
          <c:orientation val="minMax"/>
        </c:scaling>
        <c:delete val="1"/>
        <c:axPos val="b"/>
        <c:majorTickMark val="none"/>
        <c:tickLblPos val="none"/>
        <c:crossAx val="73286016"/>
        <c:crosses val="autoZero"/>
        <c:auto val="1"/>
        <c:lblAlgn val="ctr"/>
        <c:lblOffset val="100"/>
      </c:catAx>
      <c:valAx>
        <c:axId val="73286016"/>
        <c:scaling>
          <c:orientation val="minMax"/>
        </c:scaling>
        <c:delete val="1"/>
        <c:axPos val="l"/>
        <c:majorGridlines/>
        <c:numFmt formatCode="0.00%" sourceLinked="1"/>
        <c:majorTickMark val="none"/>
        <c:tickLblPos val="none"/>
        <c:crossAx val="72678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8"/>
  <c:pivotSource>
    <c:name>[Ankieta-1528_records-20110926_0753.xls]Arkusz1!Tabela przestawna10</c:name>
    <c:fmtId val="-1"/>
  </c:pivotSource>
  <c:chart>
    <c:pivotFmts>
      <c:pivotFmt>
        <c:idx val="0"/>
        <c:marker>
          <c:symbol val="none"/>
        </c:marker>
      </c:pivotFmt>
      <c:pivotFmt>
        <c:idx val="1"/>
        <c:spPr>
          <a:solidFill>
            <a:srgbClr val="9BBB59"/>
          </a:solidFill>
        </c:spPr>
        <c:marker>
          <c:symbol val="none"/>
        </c:marker>
        <c:dLbl>
          <c:idx val="0"/>
          <c:delete val="1"/>
        </c:dLbl>
      </c:pivotFmt>
      <c:pivotFmt>
        <c:idx val="2"/>
        <c:spPr>
          <a:solidFill>
            <a:schemeClr val="accent6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pl-PL"/>
            </a:p>
          </c:txPr>
          <c:showVal val="1"/>
          <c:showSerName val="1"/>
          <c:separator>
</c:separator>
        </c:dLbl>
      </c:pivotFmt>
      <c:pivotFmt>
        <c:idx val="3"/>
        <c:spPr>
          <a:solidFill>
            <a:schemeClr val="accent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pl-PL"/>
            </a:p>
          </c:txPr>
          <c:showVal val="1"/>
          <c:showSerName val="1"/>
          <c:separator>
</c:separator>
        </c:dLbl>
      </c:pivotFmt>
      <c:pivotFmt>
        <c:idx val="4"/>
        <c:spPr>
          <a:solidFill>
            <a:schemeClr val="accent1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pl-PL"/>
            </a:p>
          </c:txPr>
          <c:showLegendKey val="1"/>
          <c:showVal val="1"/>
          <c:showSerName val="1"/>
          <c:separator>
</c:separator>
        </c:dLbl>
      </c:pivotFmt>
      <c:pivotFmt>
        <c:idx val="5"/>
        <c:dLbl>
          <c:idx val="0"/>
          <c:layout>
            <c:manualLayout>
              <c:x val="0"/>
              <c:y val="0.27294117647058824"/>
            </c:manualLayout>
          </c:layout>
          <c:showVal val="1"/>
          <c:showSerName val="1"/>
          <c:separator>
</c:separator>
        </c:dLbl>
      </c:pivotFmt>
      <c:pivotFmt>
        <c:idx val="6"/>
        <c:dLbl>
          <c:idx val="0"/>
          <c:layout>
            <c:manualLayout>
              <c:x val="-4.5045037056637028E-3"/>
              <c:y val="0.33882352941176613"/>
            </c:manualLayout>
          </c:layout>
          <c:showLegendKey val="1"/>
          <c:showVal val="1"/>
          <c:showSerName val="1"/>
          <c:separator>
</c:separator>
        </c:dLbl>
      </c:pivotFmt>
      <c:pivotFmt>
        <c:idx val="7"/>
        <c:dLbl>
          <c:idx val="0"/>
          <c:layout>
            <c:manualLayout>
              <c:x val="1.5765762969822839E-2"/>
              <c:y val="0"/>
            </c:manualLayout>
          </c:layout>
          <c:showVal val="1"/>
          <c:showSerName val="1"/>
          <c:separator>
</c:separator>
        </c:dLbl>
      </c:pivotFmt>
      <c:pivotFmt>
        <c:idx val="8"/>
        <c:dLbl>
          <c:idx val="0"/>
          <c:layout>
            <c:manualLayout>
              <c:x val="3.1531348596980299E-2"/>
              <c:y val="3.1372549019607842E-3"/>
            </c:manualLayout>
          </c:layout>
          <c:showVal val="1"/>
          <c:showSerName val="1"/>
          <c:separator>
</c:separator>
        </c:dLbl>
      </c:pivotFmt>
      <c:pivotFmt>
        <c:idx val="9"/>
        <c:spPr>
          <a:solidFill>
            <a:schemeClr val="accent1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pl-PL"/>
            </a:p>
          </c:txPr>
          <c:showLegendKey val="1"/>
          <c:showVal val="1"/>
          <c:showSerName val="1"/>
          <c:separator>
</c:separator>
        </c:dLbl>
      </c:pivotFmt>
      <c:pivotFmt>
        <c:idx val="10"/>
        <c:dLbl>
          <c:idx val="0"/>
          <c:layout>
            <c:manualLayout>
              <c:x val="-4.5045037056637028E-3"/>
              <c:y val="0.33882352941176613"/>
            </c:manualLayout>
          </c:layout>
          <c:showLegendKey val="1"/>
          <c:showVal val="1"/>
          <c:showSerName val="1"/>
          <c:separator>
</c:separator>
        </c:dLbl>
      </c:pivotFmt>
      <c:pivotFmt>
        <c:idx val="11"/>
        <c:spPr>
          <a:solidFill>
            <a:srgbClr val="9BBB59"/>
          </a:solidFill>
        </c:spPr>
        <c:marker>
          <c:symbol val="none"/>
        </c:marker>
        <c:dLbl>
          <c:idx val="0"/>
          <c:delete val="1"/>
        </c:dLbl>
      </c:pivotFmt>
      <c:pivotFmt>
        <c:idx val="12"/>
        <c:dLbl>
          <c:idx val="0"/>
          <c:layout>
            <c:manualLayout>
              <c:x val="0"/>
              <c:y val="0.27294117647058824"/>
            </c:manualLayout>
          </c:layout>
          <c:showVal val="1"/>
          <c:showSerName val="1"/>
          <c:separator>
</c:separator>
        </c:dLbl>
      </c:pivotFmt>
      <c:pivotFmt>
        <c:idx val="13"/>
        <c:spPr>
          <a:solidFill>
            <a:schemeClr val="accent6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pl-PL"/>
            </a:p>
          </c:txPr>
          <c:showVal val="1"/>
          <c:showSerName val="1"/>
          <c:separator>
</c:separator>
        </c:dLbl>
      </c:pivotFmt>
      <c:pivotFmt>
        <c:idx val="14"/>
        <c:dLbl>
          <c:idx val="0"/>
          <c:layout>
            <c:manualLayout>
              <c:x val="1.5765762969822839E-2"/>
              <c:y val="0"/>
            </c:manualLayout>
          </c:layout>
          <c:showVal val="1"/>
          <c:showSerName val="1"/>
          <c:separator>
</c:separator>
        </c:dLbl>
      </c:pivotFmt>
      <c:pivotFmt>
        <c:idx val="15"/>
        <c:spPr>
          <a:solidFill>
            <a:schemeClr val="accent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pl-PL"/>
            </a:p>
          </c:txPr>
          <c:showVal val="1"/>
          <c:showSerName val="1"/>
          <c:separator>
</c:separator>
        </c:dLbl>
      </c:pivotFmt>
      <c:pivotFmt>
        <c:idx val="16"/>
        <c:dLbl>
          <c:idx val="0"/>
          <c:layout>
            <c:manualLayout>
              <c:x val="3.1531348596980299E-2"/>
              <c:y val="3.1372549019607842E-3"/>
            </c:manualLayout>
          </c:layout>
          <c:showVal val="1"/>
          <c:showSerName val="1"/>
          <c:separator>
</c:separator>
        </c:dLbl>
      </c:pivotFmt>
    </c:pivotFmts>
    <c:view3D>
      <c:rAngAx val="1"/>
    </c:view3D>
    <c:plotArea>
      <c:layout>
        <c:manualLayout>
          <c:layoutTarget val="inner"/>
          <c:xMode val="edge"/>
          <c:yMode val="edge"/>
          <c:x val="4.9549505850347918E-2"/>
          <c:y val="6.4494561709850622E-3"/>
          <c:w val="0.95045045923769966"/>
          <c:h val="0.88689677319746796"/>
        </c:manualLayout>
      </c:layout>
      <c:bar3DChart>
        <c:barDir val="col"/>
        <c:grouping val="clustered"/>
        <c:ser>
          <c:idx val="0"/>
          <c:order val="0"/>
          <c:tx>
            <c:strRef>
              <c:f>Arkusz1!$B$67:$B$68</c:f>
              <c:strCache>
                <c:ptCount val="1"/>
                <c:pt idx="0">
                  <c:v>Bardzo wysoko</c:v>
                </c:pt>
              </c:strCache>
            </c:strRef>
          </c:tx>
          <c:dLbls>
            <c:dLbl>
              <c:idx val="0"/>
              <c:layout>
                <c:manualLayout>
                  <c:x val="-2.4566200058326042E-2"/>
                  <c:y val="0.32479319870710383"/>
                </c:manualLayout>
              </c:layout>
              <c:showLegendKey val="1"/>
              <c:showVal val="1"/>
              <c:showSerName val="1"/>
              <c:separator>
</c:separator>
            </c:dLbl>
            <c:showLegendKey val="1"/>
            <c:showVal val="1"/>
            <c:showSerName val="1"/>
            <c:separator>
</c:separator>
          </c:dLbls>
          <c:cat>
            <c:strRef>
              <c:f>Arkusz1!$A$69</c:f>
              <c:strCache>
                <c:ptCount val="1"/>
                <c:pt idx="0">
                  <c:v>Suma</c:v>
                </c:pt>
              </c:strCache>
            </c:strRef>
          </c:cat>
          <c:val>
            <c:numRef>
              <c:f>Arkusz1!$B$69</c:f>
              <c:numCache>
                <c:formatCode>0.00%</c:formatCode>
                <c:ptCount val="1"/>
                <c:pt idx="0">
                  <c:v>0.55666666666666653</c:v>
                </c:pt>
              </c:numCache>
            </c:numRef>
          </c:val>
        </c:ser>
        <c:ser>
          <c:idx val="1"/>
          <c:order val="1"/>
          <c:tx>
            <c:strRef>
              <c:f>Arkusz1!$C$67:$C$68</c:f>
              <c:strCache>
                <c:ptCount val="1"/>
                <c:pt idx="0">
                  <c:v>Wysoko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7294117647058824"/>
                </c:manualLayout>
              </c:layout>
              <c:showVal val="1"/>
              <c:showSerName val="1"/>
              <c:separator>
</c:separator>
            </c:dLbl>
            <c:delete val="1"/>
          </c:dLbls>
          <c:cat>
            <c:strRef>
              <c:f>Arkusz1!$A$69</c:f>
              <c:strCache>
                <c:ptCount val="1"/>
                <c:pt idx="0">
                  <c:v>Suma</c:v>
                </c:pt>
              </c:strCache>
            </c:strRef>
          </c:cat>
          <c:val>
            <c:numRef>
              <c:f>Arkusz1!$C$69</c:f>
              <c:numCache>
                <c:formatCode>0.00%</c:formatCode>
                <c:ptCount val="1"/>
                <c:pt idx="0">
                  <c:v>0.40083333333333326</c:v>
                </c:pt>
              </c:numCache>
            </c:numRef>
          </c:val>
        </c:ser>
        <c:ser>
          <c:idx val="2"/>
          <c:order val="2"/>
          <c:tx>
            <c:strRef>
              <c:f>Arkusz1!$D$67:$D$68</c:f>
              <c:strCache>
                <c:ptCount val="1"/>
                <c:pt idx="0">
                  <c:v>Nisko</c:v>
                </c:pt>
              </c:strCache>
            </c:strRef>
          </c:tx>
          <c:dLbls>
            <c:dLbl>
              <c:idx val="0"/>
              <c:layout>
                <c:manualLayout>
                  <c:x val="1.5765762969822839E-2"/>
                  <c:y val="0"/>
                </c:manualLayout>
              </c:layout>
              <c:showVal val="1"/>
              <c:showSerName val="1"/>
              <c:separator>
</c:separator>
            </c:dLbl>
            <c:showVal val="1"/>
            <c:showSerName val="1"/>
            <c:separator>
</c:separator>
          </c:dLbls>
          <c:cat>
            <c:strRef>
              <c:f>Arkusz1!$A$69</c:f>
              <c:strCache>
                <c:ptCount val="1"/>
                <c:pt idx="0">
                  <c:v>Suma</c:v>
                </c:pt>
              </c:strCache>
            </c:strRef>
          </c:cat>
          <c:val>
            <c:numRef>
              <c:f>Arkusz1!$D$69</c:f>
              <c:numCache>
                <c:formatCode>0.00%</c:formatCode>
                <c:ptCount val="1"/>
                <c:pt idx="0">
                  <c:v>2.2500000000000006E-2</c:v>
                </c:pt>
              </c:numCache>
            </c:numRef>
          </c:val>
        </c:ser>
        <c:ser>
          <c:idx val="3"/>
          <c:order val="3"/>
          <c:tx>
            <c:strRef>
              <c:f>Arkusz1!$E$67:$E$68</c:f>
              <c:strCache>
                <c:ptCount val="1"/>
                <c:pt idx="0">
                  <c:v>Bardzo nisko</c:v>
                </c:pt>
              </c:strCache>
            </c:strRef>
          </c:tx>
          <c:dLbls>
            <c:dLbl>
              <c:idx val="0"/>
              <c:layout>
                <c:manualLayout>
                  <c:x val="3.1531348596980299E-2"/>
                  <c:y val="3.1372549019607842E-3"/>
                </c:manualLayout>
              </c:layout>
              <c:showVal val="1"/>
              <c:showSerName val="1"/>
              <c:separator>
</c:separator>
            </c:dLbl>
            <c:showVal val="1"/>
            <c:showSerName val="1"/>
            <c:separator>
</c:separator>
          </c:dLbls>
          <c:cat>
            <c:strRef>
              <c:f>Arkusz1!$A$69</c:f>
              <c:strCache>
                <c:ptCount val="1"/>
                <c:pt idx="0">
                  <c:v>Suma</c:v>
                </c:pt>
              </c:strCache>
            </c:strRef>
          </c:cat>
          <c:val>
            <c:numRef>
              <c:f>Arkusz1!$E$69</c:f>
              <c:numCache>
                <c:formatCode>0.00%</c:formatCode>
                <c:ptCount val="1"/>
                <c:pt idx="0">
                  <c:v>2.0000000000000011E-2</c:v>
                </c:pt>
              </c:numCache>
            </c:numRef>
          </c:val>
        </c:ser>
        <c:shape val="box"/>
        <c:axId val="73581696"/>
        <c:axId val="73583232"/>
        <c:axId val="0"/>
      </c:bar3DChart>
      <c:catAx>
        <c:axId val="73581696"/>
        <c:scaling>
          <c:orientation val="minMax"/>
        </c:scaling>
        <c:delete val="1"/>
        <c:axPos val="b"/>
        <c:tickLblPos val="none"/>
        <c:crossAx val="73583232"/>
        <c:crosses val="autoZero"/>
        <c:auto val="1"/>
        <c:lblAlgn val="ctr"/>
        <c:lblOffset val="100"/>
      </c:catAx>
      <c:valAx>
        <c:axId val="73583232"/>
        <c:scaling>
          <c:orientation val="minMax"/>
        </c:scaling>
        <c:delete val="1"/>
        <c:axPos val="l"/>
        <c:majorGridlines/>
        <c:numFmt formatCode="0.00%" sourceLinked="1"/>
        <c:tickLblPos val="none"/>
        <c:crossAx val="73581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E17C5-41CC-4D85-A348-A902DB345F42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BF683324-5EC2-4460-BABC-89FC9EF57F3B}">
      <dgm:prSet custT="1"/>
      <dgm:spPr/>
      <dgm:t>
        <a:bodyPr/>
        <a:lstStyle/>
        <a:p>
          <a:pPr rtl="0"/>
          <a:r>
            <a:rPr lang="pl-PL" sz="2000" b="1" cap="small" baseline="0" dirty="0" smtClean="0"/>
            <a:t>EGZAMINY</a:t>
          </a:r>
          <a:endParaRPr lang="pl-PL" sz="2000" cap="small" baseline="0" dirty="0"/>
        </a:p>
      </dgm:t>
    </dgm:pt>
    <dgm:pt modelId="{E41AADFD-4EDE-49D7-B51A-C6CDDFE66F9D}" type="parTrans" cxnId="{61D0C69B-8D37-43AF-A832-FF44E15DB1A2}">
      <dgm:prSet/>
      <dgm:spPr/>
      <dgm:t>
        <a:bodyPr/>
        <a:lstStyle/>
        <a:p>
          <a:endParaRPr lang="pl-PL"/>
        </a:p>
      </dgm:t>
    </dgm:pt>
    <dgm:pt modelId="{3B29839A-BA77-4548-A4A3-D00D3FFB78A0}" type="sibTrans" cxnId="{61D0C69B-8D37-43AF-A832-FF44E15DB1A2}">
      <dgm:prSet/>
      <dgm:spPr/>
      <dgm:t>
        <a:bodyPr/>
        <a:lstStyle/>
        <a:p>
          <a:endParaRPr lang="pl-PL"/>
        </a:p>
      </dgm:t>
    </dgm:pt>
    <dgm:pt modelId="{61A11FDD-4D64-4A9E-B45A-E7BEC7C83547}">
      <dgm:prSet custT="1"/>
      <dgm:spPr/>
      <dgm:t>
        <a:bodyPr/>
        <a:lstStyle/>
        <a:p>
          <a:pPr rtl="0"/>
          <a:r>
            <a:rPr lang="pl-PL" sz="1800" b="1" u="none" dirty="0" smtClean="0"/>
            <a:t>Powoływanie ZN, ZNEP, ZE</a:t>
          </a:r>
          <a:endParaRPr lang="pl-PL" sz="1800" u="none" dirty="0"/>
        </a:p>
      </dgm:t>
    </dgm:pt>
    <dgm:pt modelId="{40D77CAB-CDAF-4E9E-9F7A-1F07A4AB7214}" type="parTrans" cxnId="{3F6C3FFF-4D12-41A1-8267-CC117CE758B4}">
      <dgm:prSet/>
      <dgm:spPr/>
      <dgm:t>
        <a:bodyPr/>
        <a:lstStyle/>
        <a:p>
          <a:endParaRPr lang="pl-PL"/>
        </a:p>
      </dgm:t>
    </dgm:pt>
    <dgm:pt modelId="{30E0CD7D-4077-4CDC-9039-08CB0AC8D599}" type="sibTrans" cxnId="{3F6C3FFF-4D12-41A1-8267-CC117CE758B4}">
      <dgm:prSet/>
      <dgm:spPr/>
      <dgm:t>
        <a:bodyPr/>
        <a:lstStyle/>
        <a:p>
          <a:endParaRPr lang="pl-PL"/>
        </a:p>
      </dgm:t>
    </dgm:pt>
    <dgm:pt modelId="{FD12F9EF-FBF0-4200-B117-1826EA1ED7AB}" type="pres">
      <dgm:prSet presAssocID="{0AFE17C5-41CC-4D85-A348-A902DB345F4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3D0FC43-4CFA-43C5-837F-6E46FC18F568}" type="pres">
      <dgm:prSet presAssocID="{0AFE17C5-41CC-4D85-A348-A902DB345F42}" presName="arrow" presStyleLbl="bgShp" presStyleIdx="0" presStyleCnt="1" custScaleX="96072" custLinFactNeighborX="-14569"/>
      <dgm:spPr>
        <a:solidFill>
          <a:schemeClr val="tx2">
            <a:lumMod val="75000"/>
          </a:schemeClr>
        </a:solidFill>
      </dgm:spPr>
    </dgm:pt>
    <dgm:pt modelId="{F82D9333-540F-485C-AC19-131A8F1CDDB3}" type="pres">
      <dgm:prSet presAssocID="{0AFE17C5-41CC-4D85-A348-A902DB345F42}" presName="linearProcess" presStyleCnt="0"/>
      <dgm:spPr/>
    </dgm:pt>
    <dgm:pt modelId="{8BDF8F76-76AE-4C58-828D-85A4240BD375}" type="pres">
      <dgm:prSet presAssocID="{BF683324-5EC2-4460-BABC-89FC9EF57F3B}" presName="textNode" presStyleLbl="node1" presStyleIdx="0" presStyleCnt="2" custScaleX="56326" custScaleY="105842" custLinFactX="-20999" custLinFactNeighborX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E1DB49-D60D-4394-9965-DDBBFF7946A9}" type="pres">
      <dgm:prSet presAssocID="{3B29839A-BA77-4548-A4A3-D00D3FFB78A0}" presName="sibTrans" presStyleCnt="0"/>
      <dgm:spPr/>
    </dgm:pt>
    <dgm:pt modelId="{9F6C73DE-48F1-4377-BCC8-D4CC055E6D78}" type="pres">
      <dgm:prSet presAssocID="{61A11FDD-4D64-4A9E-B45A-E7BEC7C83547}" presName="textNode" presStyleLbl="node1" presStyleIdx="1" presStyleCnt="2" custLinFactX="-27636" custLinFactNeighborX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1A6BC1-AFC7-4333-A457-5DF5A6091B65}" type="presOf" srcId="{61A11FDD-4D64-4A9E-B45A-E7BEC7C83547}" destId="{9F6C73DE-48F1-4377-BCC8-D4CC055E6D78}" srcOrd="0" destOrd="0" presId="urn:microsoft.com/office/officeart/2005/8/layout/hProcess9"/>
    <dgm:cxn modelId="{3F6C3FFF-4D12-41A1-8267-CC117CE758B4}" srcId="{0AFE17C5-41CC-4D85-A348-A902DB345F42}" destId="{61A11FDD-4D64-4A9E-B45A-E7BEC7C83547}" srcOrd="1" destOrd="0" parTransId="{40D77CAB-CDAF-4E9E-9F7A-1F07A4AB7214}" sibTransId="{30E0CD7D-4077-4CDC-9039-08CB0AC8D599}"/>
    <dgm:cxn modelId="{D548AB59-9DBA-4526-BE19-125B289FCBC6}" type="presOf" srcId="{0AFE17C5-41CC-4D85-A348-A902DB345F42}" destId="{FD12F9EF-FBF0-4200-B117-1826EA1ED7AB}" srcOrd="0" destOrd="0" presId="urn:microsoft.com/office/officeart/2005/8/layout/hProcess9"/>
    <dgm:cxn modelId="{61D0C69B-8D37-43AF-A832-FF44E15DB1A2}" srcId="{0AFE17C5-41CC-4D85-A348-A902DB345F42}" destId="{BF683324-5EC2-4460-BABC-89FC9EF57F3B}" srcOrd="0" destOrd="0" parTransId="{E41AADFD-4EDE-49D7-B51A-C6CDDFE66F9D}" sibTransId="{3B29839A-BA77-4548-A4A3-D00D3FFB78A0}"/>
    <dgm:cxn modelId="{BA541EDA-C4F5-48A1-B145-24CFA58FDF3B}" type="presOf" srcId="{BF683324-5EC2-4460-BABC-89FC9EF57F3B}" destId="{8BDF8F76-76AE-4C58-828D-85A4240BD375}" srcOrd="0" destOrd="0" presId="urn:microsoft.com/office/officeart/2005/8/layout/hProcess9"/>
    <dgm:cxn modelId="{F9589C99-72A4-4106-BE84-1EA8B4C47412}" type="presParOf" srcId="{FD12F9EF-FBF0-4200-B117-1826EA1ED7AB}" destId="{23D0FC43-4CFA-43C5-837F-6E46FC18F568}" srcOrd="0" destOrd="0" presId="urn:microsoft.com/office/officeart/2005/8/layout/hProcess9"/>
    <dgm:cxn modelId="{BE5513C5-7B8E-4602-98FD-229D3AE36B8A}" type="presParOf" srcId="{FD12F9EF-FBF0-4200-B117-1826EA1ED7AB}" destId="{F82D9333-540F-485C-AC19-131A8F1CDDB3}" srcOrd="1" destOrd="0" presId="urn:microsoft.com/office/officeart/2005/8/layout/hProcess9"/>
    <dgm:cxn modelId="{02D504AD-D461-43B3-951F-ED9610799320}" type="presParOf" srcId="{F82D9333-540F-485C-AC19-131A8F1CDDB3}" destId="{8BDF8F76-76AE-4C58-828D-85A4240BD375}" srcOrd="0" destOrd="0" presId="urn:microsoft.com/office/officeart/2005/8/layout/hProcess9"/>
    <dgm:cxn modelId="{D3EC324E-D334-4E18-8008-BE83598972CC}" type="presParOf" srcId="{F82D9333-540F-485C-AC19-131A8F1CDDB3}" destId="{14E1DB49-D60D-4394-9965-DDBBFF7946A9}" srcOrd="1" destOrd="0" presId="urn:microsoft.com/office/officeart/2005/8/layout/hProcess9"/>
    <dgm:cxn modelId="{483695F0-90EF-4BC0-A66A-D0EB39A1B3C4}" type="presParOf" srcId="{F82D9333-540F-485C-AC19-131A8F1CDDB3}" destId="{9F6C73DE-48F1-4377-BCC8-D4CC055E6D7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F81FAD-8ADF-475B-80C4-62FA8E34CFB1}" type="doc">
      <dgm:prSet loTypeId="urn:microsoft.com/office/officeart/2005/8/layout/hProcess4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739E14DA-4EF2-447F-9496-804EA7AB8241}">
      <dgm:prSet/>
      <dgm:spPr/>
      <dgm:t>
        <a:bodyPr/>
        <a:lstStyle/>
        <a:p>
          <a:pPr rtl="0"/>
          <a:r>
            <a:rPr lang="pl-PL" b="1" u="none" dirty="0" smtClean="0">
              <a:solidFill>
                <a:srgbClr val="002060"/>
              </a:solidFill>
            </a:rPr>
            <a:t>Nauczyciele</a:t>
          </a:r>
          <a:endParaRPr lang="pl-PL" b="1" u="none" dirty="0">
            <a:solidFill>
              <a:srgbClr val="002060"/>
            </a:solidFill>
          </a:endParaRPr>
        </a:p>
      </dgm:t>
    </dgm:pt>
    <dgm:pt modelId="{F4AA729F-9F21-477A-8FDD-2CE2BB90EA82}" type="parTrans" cxnId="{2A1725AC-BFB0-42B6-A9C3-B228285981F1}">
      <dgm:prSet/>
      <dgm:spPr/>
      <dgm:t>
        <a:bodyPr/>
        <a:lstStyle/>
        <a:p>
          <a:endParaRPr lang="pl-PL"/>
        </a:p>
      </dgm:t>
    </dgm:pt>
    <dgm:pt modelId="{EB656325-F233-4F54-BFB7-5EC7CDA9150E}" type="sibTrans" cxnId="{2A1725AC-BFB0-42B6-A9C3-B228285981F1}">
      <dgm:prSet/>
      <dgm:spPr/>
      <dgm:t>
        <a:bodyPr/>
        <a:lstStyle/>
        <a:p>
          <a:endParaRPr lang="pl-PL"/>
        </a:p>
      </dgm:t>
    </dgm:pt>
    <dgm:pt modelId="{3F87A96B-6E4E-4B93-B4AE-06E9182D4AA7}">
      <dgm:prSet/>
      <dgm:spPr/>
      <dgm:t>
        <a:bodyPr/>
        <a:lstStyle/>
        <a:p>
          <a:pPr rtl="0"/>
          <a:r>
            <a:rPr lang="pl-PL" b="1" u="none" dirty="0" smtClean="0">
              <a:solidFill>
                <a:srgbClr val="002060"/>
              </a:solidFill>
            </a:rPr>
            <a:t>Nauczyciele w salach</a:t>
          </a:r>
          <a:endParaRPr lang="pl-PL" b="1" u="none" dirty="0">
            <a:solidFill>
              <a:srgbClr val="002060"/>
            </a:solidFill>
          </a:endParaRPr>
        </a:p>
      </dgm:t>
    </dgm:pt>
    <dgm:pt modelId="{AF1ECB33-138B-4C1A-86C9-7180AB03385A}" type="parTrans" cxnId="{330DFDBB-3A6C-42B8-B1CC-E90B328E4910}">
      <dgm:prSet/>
      <dgm:spPr/>
      <dgm:t>
        <a:bodyPr/>
        <a:lstStyle/>
        <a:p>
          <a:endParaRPr lang="pl-PL"/>
        </a:p>
      </dgm:t>
    </dgm:pt>
    <dgm:pt modelId="{083E543D-526D-49B1-8B1D-659E2630D74C}" type="sibTrans" cxnId="{330DFDBB-3A6C-42B8-B1CC-E90B328E4910}">
      <dgm:prSet/>
      <dgm:spPr/>
      <dgm:t>
        <a:bodyPr/>
        <a:lstStyle/>
        <a:p>
          <a:endParaRPr lang="pl-PL"/>
        </a:p>
      </dgm:t>
    </dgm:pt>
    <dgm:pt modelId="{3B6C15BE-53F4-4E34-8DAA-5BF5D2205CDA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pl-PL" sz="1800" dirty="0" smtClean="0">
              <a:solidFill>
                <a:srgbClr val="EAFFC1"/>
              </a:solidFill>
            </a:rPr>
            <a:t>Dla każdej sali przypisać osoby, które będą </a:t>
          </a:r>
          <a:br>
            <a:rPr lang="pl-PL" sz="1800" dirty="0" smtClean="0">
              <a:solidFill>
                <a:srgbClr val="EAFFC1"/>
              </a:solidFill>
            </a:rPr>
          </a:br>
          <a:r>
            <a:rPr lang="pl-PL" sz="1800" dirty="0" smtClean="0">
              <a:solidFill>
                <a:srgbClr val="EAFFC1"/>
              </a:solidFill>
            </a:rPr>
            <a:t>w składzie  ZN/ZNEP/ZE</a:t>
          </a:r>
          <a:endParaRPr lang="pl-PL" sz="1800" dirty="0">
            <a:solidFill>
              <a:srgbClr val="EAFFC1"/>
            </a:solidFill>
          </a:endParaRPr>
        </a:p>
      </dgm:t>
    </dgm:pt>
    <dgm:pt modelId="{7A2A8794-3717-4CE8-8E64-71C2D71D2826}" type="parTrans" cxnId="{CF817FEB-C716-485D-8468-8806C1428D58}">
      <dgm:prSet/>
      <dgm:spPr/>
      <dgm:t>
        <a:bodyPr/>
        <a:lstStyle/>
        <a:p>
          <a:endParaRPr lang="pl-PL"/>
        </a:p>
      </dgm:t>
    </dgm:pt>
    <dgm:pt modelId="{FE93DEE4-A02E-4766-A3BA-8791E52EA8DA}" type="sibTrans" cxnId="{CF817FEB-C716-485D-8468-8806C1428D58}">
      <dgm:prSet/>
      <dgm:spPr/>
      <dgm:t>
        <a:bodyPr/>
        <a:lstStyle/>
        <a:p>
          <a:endParaRPr lang="pl-PL"/>
        </a:p>
      </dgm:t>
    </dgm:pt>
    <dgm:pt modelId="{A8F7B5C7-6ADA-4B3A-9AA0-322EF114D8C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pl-PL" sz="1800" dirty="0">
            <a:solidFill>
              <a:srgbClr val="EAFFC1"/>
            </a:solidFill>
          </a:endParaRPr>
        </a:p>
      </dgm:t>
    </dgm:pt>
    <dgm:pt modelId="{9DB8AC45-45AA-44EA-BB83-8F9474E396D7}" type="parTrans" cxnId="{92F88FBC-04BC-4BB7-996C-6252D12B0A6B}">
      <dgm:prSet/>
      <dgm:spPr/>
      <dgm:t>
        <a:bodyPr/>
        <a:lstStyle/>
        <a:p>
          <a:endParaRPr lang="pl-PL"/>
        </a:p>
      </dgm:t>
    </dgm:pt>
    <dgm:pt modelId="{0D73CF5C-D3ED-4099-BC12-4AB38E7631F1}" type="sibTrans" cxnId="{92F88FBC-04BC-4BB7-996C-6252D12B0A6B}">
      <dgm:prSet/>
      <dgm:spPr/>
      <dgm:t>
        <a:bodyPr/>
        <a:lstStyle/>
        <a:p>
          <a:endParaRPr lang="pl-PL"/>
        </a:p>
      </dgm:t>
    </dgm:pt>
    <dgm:pt modelId="{E68F0F53-DA5A-4883-9020-B8D3A65F89CB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sz="1800" dirty="0" smtClean="0">
              <a:solidFill>
                <a:srgbClr val="EAFFC1"/>
              </a:solidFill>
            </a:rPr>
            <a:t>Wpisać wszystkie osoby, które będą powoływane do ZN/ZNEP</a:t>
          </a:r>
          <a:endParaRPr lang="pl-PL" sz="1800" dirty="0">
            <a:solidFill>
              <a:srgbClr val="EAFFC1"/>
            </a:solidFill>
          </a:endParaRPr>
        </a:p>
      </dgm:t>
    </dgm:pt>
    <dgm:pt modelId="{22BCCF7F-89F7-414A-9F7A-D6826EB42AA2}" type="parTrans" cxnId="{AB356DB5-A11D-4ABB-8C6C-ADA06F32F276}">
      <dgm:prSet/>
      <dgm:spPr/>
      <dgm:t>
        <a:bodyPr/>
        <a:lstStyle/>
        <a:p>
          <a:endParaRPr lang="pl-PL"/>
        </a:p>
      </dgm:t>
    </dgm:pt>
    <dgm:pt modelId="{DAADDD1B-C75A-42CF-A3CA-E87F2A27F9B5}" type="sibTrans" cxnId="{AB356DB5-A11D-4ABB-8C6C-ADA06F32F276}">
      <dgm:prSet/>
      <dgm:spPr/>
      <dgm:t>
        <a:bodyPr/>
        <a:lstStyle/>
        <a:p>
          <a:endParaRPr lang="pl-PL"/>
        </a:p>
      </dgm:t>
    </dgm:pt>
    <dgm:pt modelId="{7A5288DD-B9E8-4CA0-AACA-B25D4906F6F1}" type="pres">
      <dgm:prSet presAssocID="{81F81FAD-8ADF-475B-80C4-62FA8E34CF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AD9A487-0091-479A-B606-462FF4F11570}" type="pres">
      <dgm:prSet presAssocID="{81F81FAD-8ADF-475B-80C4-62FA8E34CFB1}" presName="tSp" presStyleCnt="0"/>
      <dgm:spPr/>
    </dgm:pt>
    <dgm:pt modelId="{37A29BCB-9D92-4FE1-A6F0-AB3B7B71BB73}" type="pres">
      <dgm:prSet presAssocID="{81F81FAD-8ADF-475B-80C4-62FA8E34CFB1}" presName="bSp" presStyleCnt="0"/>
      <dgm:spPr/>
    </dgm:pt>
    <dgm:pt modelId="{EF2AEBCA-03C6-4DD9-A959-787917C8EEDA}" type="pres">
      <dgm:prSet presAssocID="{81F81FAD-8ADF-475B-80C4-62FA8E34CFB1}" presName="process" presStyleCnt="0"/>
      <dgm:spPr/>
    </dgm:pt>
    <dgm:pt modelId="{8DE20184-BE8F-4798-880A-365F1C32F069}" type="pres">
      <dgm:prSet presAssocID="{739E14DA-4EF2-447F-9496-804EA7AB8241}" presName="composite1" presStyleCnt="0"/>
      <dgm:spPr/>
    </dgm:pt>
    <dgm:pt modelId="{9E8D837C-FD89-45A0-8E9E-17A3F288CEF1}" type="pres">
      <dgm:prSet presAssocID="{739E14DA-4EF2-447F-9496-804EA7AB8241}" presName="dummyNode1" presStyleLbl="node1" presStyleIdx="0" presStyleCnt="2"/>
      <dgm:spPr/>
    </dgm:pt>
    <dgm:pt modelId="{C7A40BB0-C275-4F8A-A563-9FBB7C16C076}" type="pres">
      <dgm:prSet presAssocID="{739E14DA-4EF2-447F-9496-804EA7AB8241}" presName="childNode1" presStyleLbl="bgAcc1" presStyleIdx="0" presStyleCnt="2" custScaleX="205117" custScaleY="129948" custLinFactNeighborX="-41894" custLinFactNeighborY="3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510680-72E1-49AD-B40B-07AD0334CD81}" type="pres">
      <dgm:prSet presAssocID="{739E14DA-4EF2-447F-9496-804EA7AB8241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F58FD5-D025-4391-A0C6-E4C26537B2ED}" type="pres">
      <dgm:prSet presAssocID="{739E14DA-4EF2-447F-9496-804EA7AB8241}" presName="parentNode1" presStyleLbl="node1" presStyleIdx="0" presStyleCnt="2" custScaleX="163265" custScaleY="103463" custLinFactY="-100000" custLinFactNeighborX="-51041" custLinFactNeighborY="-13271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39EADB-48EB-41AE-929A-B8AA02FBB9EB}" type="pres">
      <dgm:prSet presAssocID="{739E14DA-4EF2-447F-9496-804EA7AB8241}" presName="connSite1" presStyleCnt="0"/>
      <dgm:spPr/>
    </dgm:pt>
    <dgm:pt modelId="{90B4E1C1-0414-4E95-B7A3-188F24820365}" type="pres">
      <dgm:prSet presAssocID="{EB656325-F233-4F54-BFB7-5EC7CDA9150E}" presName="Name9" presStyleLbl="sibTrans2D1" presStyleIdx="0" presStyleCnt="1" custAng="20448175" custFlipVert="1" custLinFactNeighborX="-936" custLinFactNeighborY="19284"/>
      <dgm:spPr/>
      <dgm:t>
        <a:bodyPr/>
        <a:lstStyle/>
        <a:p>
          <a:endParaRPr lang="pl-PL"/>
        </a:p>
      </dgm:t>
    </dgm:pt>
    <dgm:pt modelId="{258DB66C-1DD1-47AD-A400-F623BBB09D2B}" type="pres">
      <dgm:prSet presAssocID="{3F87A96B-6E4E-4B93-B4AE-06E9182D4AA7}" presName="composite2" presStyleCnt="0"/>
      <dgm:spPr/>
    </dgm:pt>
    <dgm:pt modelId="{26F5A35B-96CD-411D-A487-3762FFB88AEC}" type="pres">
      <dgm:prSet presAssocID="{3F87A96B-6E4E-4B93-B4AE-06E9182D4AA7}" presName="dummyNode2" presStyleLbl="node1" presStyleIdx="0" presStyleCnt="2"/>
      <dgm:spPr/>
    </dgm:pt>
    <dgm:pt modelId="{98921E3F-BA31-4970-8C34-17FA66FCFA66}" type="pres">
      <dgm:prSet presAssocID="{3F87A96B-6E4E-4B93-B4AE-06E9182D4AA7}" presName="childNode2" presStyleLbl="bgAcc1" presStyleIdx="1" presStyleCnt="2" custScaleX="210629" custScaleY="129819" custLinFactNeighborX="-4895" custLinFactNeighborY="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F57383-52DB-4744-A144-8347613DF9A9}" type="pres">
      <dgm:prSet presAssocID="{3F87A96B-6E4E-4B93-B4AE-06E9182D4AA7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CDA4E0-6E92-4452-B981-F77A545CFBB5}" type="pres">
      <dgm:prSet presAssocID="{3F87A96B-6E4E-4B93-B4AE-06E9182D4AA7}" presName="parentNode2" presStyleLbl="node1" presStyleIdx="1" presStyleCnt="2" custScaleX="176042" custLinFactNeighborX="-1454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DAA3B2-B5D5-4A34-98C2-216A3B660745}" type="pres">
      <dgm:prSet presAssocID="{3F87A96B-6E4E-4B93-B4AE-06E9182D4AA7}" presName="connSite2" presStyleCnt="0"/>
      <dgm:spPr/>
    </dgm:pt>
  </dgm:ptLst>
  <dgm:cxnLst>
    <dgm:cxn modelId="{AB356DB5-A11D-4ABB-8C6C-ADA06F32F276}" srcId="{739E14DA-4EF2-447F-9496-804EA7AB8241}" destId="{E68F0F53-DA5A-4883-9020-B8D3A65F89CB}" srcOrd="1" destOrd="0" parTransId="{22BCCF7F-89F7-414A-9F7A-D6826EB42AA2}" sibTransId="{DAADDD1B-C75A-42CF-A3CA-E87F2A27F9B5}"/>
    <dgm:cxn modelId="{E6C23344-B692-47E2-8D70-D46EBF635CC0}" type="presOf" srcId="{739E14DA-4EF2-447F-9496-804EA7AB8241}" destId="{25F58FD5-D025-4391-A0C6-E4C26537B2ED}" srcOrd="0" destOrd="0" presId="urn:microsoft.com/office/officeart/2005/8/layout/hProcess4"/>
    <dgm:cxn modelId="{CF817FEB-C716-485D-8468-8806C1428D58}" srcId="{3F87A96B-6E4E-4B93-B4AE-06E9182D4AA7}" destId="{3B6C15BE-53F4-4E34-8DAA-5BF5D2205CDA}" srcOrd="0" destOrd="0" parTransId="{7A2A8794-3717-4CE8-8E64-71C2D71D2826}" sibTransId="{FE93DEE4-A02E-4766-A3BA-8791E52EA8DA}"/>
    <dgm:cxn modelId="{A3130E1F-BA39-48EE-9B16-0F8438DA4772}" type="presOf" srcId="{E68F0F53-DA5A-4883-9020-B8D3A65F89CB}" destId="{33510680-72E1-49AD-B40B-07AD0334CD81}" srcOrd="1" destOrd="1" presId="urn:microsoft.com/office/officeart/2005/8/layout/hProcess4"/>
    <dgm:cxn modelId="{FC9D0E42-39FD-4079-9B24-532EE58EE600}" type="presOf" srcId="{E68F0F53-DA5A-4883-9020-B8D3A65F89CB}" destId="{C7A40BB0-C275-4F8A-A563-9FBB7C16C076}" srcOrd="0" destOrd="1" presId="urn:microsoft.com/office/officeart/2005/8/layout/hProcess4"/>
    <dgm:cxn modelId="{92F88FBC-04BC-4BB7-996C-6252D12B0A6B}" srcId="{739E14DA-4EF2-447F-9496-804EA7AB8241}" destId="{A8F7B5C7-6ADA-4B3A-9AA0-322EF114D8C5}" srcOrd="0" destOrd="0" parTransId="{9DB8AC45-45AA-44EA-BB83-8F9474E396D7}" sibTransId="{0D73CF5C-D3ED-4099-BC12-4AB38E7631F1}"/>
    <dgm:cxn modelId="{EE6D31E7-BD22-44F8-B47F-D9803068BC33}" type="presOf" srcId="{3F87A96B-6E4E-4B93-B4AE-06E9182D4AA7}" destId="{4CCDA4E0-6E92-4452-B981-F77A545CFBB5}" srcOrd="0" destOrd="0" presId="urn:microsoft.com/office/officeart/2005/8/layout/hProcess4"/>
    <dgm:cxn modelId="{EBBBCB2E-5C23-47F3-B9DC-A6E5611EB8D7}" type="presOf" srcId="{3B6C15BE-53F4-4E34-8DAA-5BF5D2205CDA}" destId="{98921E3F-BA31-4970-8C34-17FA66FCFA66}" srcOrd="0" destOrd="0" presId="urn:microsoft.com/office/officeart/2005/8/layout/hProcess4"/>
    <dgm:cxn modelId="{6D22A02A-BC18-45A2-9610-C3FE56F9B865}" type="presOf" srcId="{EB656325-F233-4F54-BFB7-5EC7CDA9150E}" destId="{90B4E1C1-0414-4E95-B7A3-188F24820365}" srcOrd="0" destOrd="0" presId="urn:microsoft.com/office/officeart/2005/8/layout/hProcess4"/>
    <dgm:cxn modelId="{35E98ECC-2AC6-4ED9-BDF8-BB884F1B4D7B}" type="presOf" srcId="{81F81FAD-8ADF-475B-80C4-62FA8E34CFB1}" destId="{7A5288DD-B9E8-4CA0-AACA-B25D4906F6F1}" srcOrd="0" destOrd="0" presId="urn:microsoft.com/office/officeart/2005/8/layout/hProcess4"/>
    <dgm:cxn modelId="{7701EC32-587F-463C-B569-562206901A87}" type="presOf" srcId="{A8F7B5C7-6ADA-4B3A-9AA0-322EF114D8C5}" destId="{33510680-72E1-49AD-B40B-07AD0334CD81}" srcOrd="1" destOrd="0" presId="urn:microsoft.com/office/officeart/2005/8/layout/hProcess4"/>
    <dgm:cxn modelId="{2A1725AC-BFB0-42B6-A9C3-B228285981F1}" srcId="{81F81FAD-8ADF-475B-80C4-62FA8E34CFB1}" destId="{739E14DA-4EF2-447F-9496-804EA7AB8241}" srcOrd="0" destOrd="0" parTransId="{F4AA729F-9F21-477A-8FDD-2CE2BB90EA82}" sibTransId="{EB656325-F233-4F54-BFB7-5EC7CDA9150E}"/>
    <dgm:cxn modelId="{C39C04FD-F774-4525-AF71-21693B227DD6}" type="presOf" srcId="{3B6C15BE-53F4-4E34-8DAA-5BF5D2205CDA}" destId="{3AF57383-52DB-4744-A144-8347613DF9A9}" srcOrd="1" destOrd="0" presId="urn:microsoft.com/office/officeart/2005/8/layout/hProcess4"/>
    <dgm:cxn modelId="{F6E37236-1F78-454F-B7A4-04D3104DD93E}" type="presOf" srcId="{A8F7B5C7-6ADA-4B3A-9AA0-322EF114D8C5}" destId="{C7A40BB0-C275-4F8A-A563-9FBB7C16C076}" srcOrd="0" destOrd="0" presId="urn:microsoft.com/office/officeart/2005/8/layout/hProcess4"/>
    <dgm:cxn modelId="{330DFDBB-3A6C-42B8-B1CC-E90B328E4910}" srcId="{81F81FAD-8ADF-475B-80C4-62FA8E34CFB1}" destId="{3F87A96B-6E4E-4B93-B4AE-06E9182D4AA7}" srcOrd="1" destOrd="0" parTransId="{AF1ECB33-138B-4C1A-86C9-7180AB03385A}" sibTransId="{083E543D-526D-49B1-8B1D-659E2630D74C}"/>
    <dgm:cxn modelId="{1ECFC1EF-00C7-437C-A413-409B22C5E0FE}" type="presParOf" srcId="{7A5288DD-B9E8-4CA0-AACA-B25D4906F6F1}" destId="{4AD9A487-0091-479A-B606-462FF4F11570}" srcOrd="0" destOrd="0" presId="urn:microsoft.com/office/officeart/2005/8/layout/hProcess4"/>
    <dgm:cxn modelId="{9406A474-139C-46E6-AC77-A257AA023FA1}" type="presParOf" srcId="{7A5288DD-B9E8-4CA0-AACA-B25D4906F6F1}" destId="{37A29BCB-9D92-4FE1-A6F0-AB3B7B71BB73}" srcOrd="1" destOrd="0" presId="urn:microsoft.com/office/officeart/2005/8/layout/hProcess4"/>
    <dgm:cxn modelId="{8FA71E23-418C-4E15-8C93-7E2486011353}" type="presParOf" srcId="{7A5288DD-B9E8-4CA0-AACA-B25D4906F6F1}" destId="{EF2AEBCA-03C6-4DD9-A959-787917C8EEDA}" srcOrd="2" destOrd="0" presId="urn:microsoft.com/office/officeart/2005/8/layout/hProcess4"/>
    <dgm:cxn modelId="{28496F53-EC14-4EBD-9E62-07950A63354C}" type="presParOf" srcId="{EF2AEBCA-03C6-4DD9-A959-787917C8EEDA}" destId="{8DE20184-BE8F-4798-880A-365F1C32F069}" srcOrd="0" destOrd="0" presId="urn:microsoft.com/office/officeart/2005/8/layout/hProcess4"/>
    <dgm:cxn modelId="{3C0FF7E5-B5A7-4414-AB91-0EDC95642AF1}" type="presParOf" srcId="{8DE20184-BE8F-4798-880A-365F1C32F069}" destId="{9E8D837C-FD89-45A0-8E9E-17A3F288CEF1}" srcOrd="0" destOrd="0" presId="urn:microsoft.com/office/officeart/2005/8/layout/hProcess4"/>
    <dgm:cxn modelId="{C177AE77-5C9C-43A8-93C3-E7D291D1F6DC}" type="presParOf" srcId="{8DE20184-BE8F-4798-880A-365F1C32F069}" destId="{C7A40BB0-C275-4F8A-A563-9FBB7C16C076}" srcOrd="1" destOrd="0" presId="urn:microsoft.com/office/officeart/2005/8/layout/hProcess4"/>
    <dgm:cxn modelId="{DF28BA73-64B7-4515-B514-DB272D7ED76D}" type="presParOf" srcId="{8DE20184-BE8F-4798-880A-365F1C32F069}" destId="{33510680-72E1-49AD-B40B-07AD0334CD81}" srcOrd="2" destOrd="0" presId="urn:microsoft.com/office/officeart/2005/8/layout/hProcess4"/>
    <dgm:cxn modelId="{E18C9340-360C-48A0-9323-AA7B48325692}" type="presParOf" srcId="{8DE20184-BE8F-4798-880A-365F1C32F069}" destId="{25F58FD5-D025-4391-A0C6-E4C26537B2ED}" srcOrd="3" destOrd="0" presId="urn:microsoft.com/office/officeart/2005/8/layout/hProcess4"/>
    <dgm:cxn modelId="{CB7AF92A-A529-4BDE-BA44-A102547EDC8D}" type="presParOf" srcId="{8DE20184-BE8F-4798-880A-365F1C32F069}" destId="{5D39EADB-48EB-41AE-929A-B8AA02FBB9EB}" srcOrd="4" destOrd="0" presId="urn:microsoft.com/office/officeart/2005/8/layout/hProcess4"/>
    <dgm:cxn modelId="{F336DC56-6FB6-4668-84AE-77FF1FD46C97}" type="presParOf" srcId="{EF2AEBCA-03C6-4DD9-A959-787917C8EEDA}" destId="{90B4E1C1-0414-4E95-B7A3-188F24820365}" srcOrd="1" destOrd="0" presId="urn:microsoft.com/office/officeart/2005/8/layout/hProcess4"/>
    <dgm:cxn modelId="{227CFC0E-D0F5-4183-B56E-9DDD1640F45A}" type="presParOf" srcId="{EF2AEBCA-03C6-4DD9-A959-787917C8EEDA}" destId="{258DB66C-1DD1-47AD-A400-F623BBB09D2B}" srcOrd="2" destOrd="0" presId="urn:microsoft.com/office/officeart/2005/8/layout/hProcess4"/>
    <dgm:cxn modelId="{468A94BB-592A-48DA-AC44-53DD17140673}" type="presParOf" srcId="{258DB66C-1DD1-47AD-A400-F623BBB09D2B}" destId="{26F5A35B-96CD-411D-A487-3762FFB88AEC}" srcOrd="0" destOrd="0" presId="urn:microsoft.com/office/officeart/2005/8/layout/hProcess4"/>
    <dgm:cxn modelId="{2217F758-7F37-436F-AC73-87DC7355377C}" type="presParOf" srcId="{258DB66C-1DD1-47AD-A400-F623BBB09D2B}" destId="{98921E3F-BA31-4970-8C34-17FA66FCFA66}" srcOrd="1" destOrd="0" presId="urn:microsoft.com/office/officeart/2005/8/layout/hProcess4"/>
    <dgm:cxn modelId="{B94A9788-1498-41F2-85DF-252D8945976C}" type="presParOf" srcId="{258DB66C-1DD1-47AD-A400-F623BBB09D2B}" destId="{3AF57383-52DB-4744-A144-8347613DF9A9}" srcOrd="2" destOrd="0" presId="urn:microsoft.com/office/officeart/2005/8/layout/hProcess4"/>
    <dgm:cxn modelId="{F4DB25DD-3CD1-4F20-A262-47AC67801CD2}" type="presParOf" srcId="{258DB66C-1DD1-47AD-A400-F623BBB09D2B}" destId="{4CCDA4E0-6E92-4452-B981-F77A545CFBB5}" srcOrd="3" destOrd="0" presId="urn:microsoft.com/office/officeart/2005/8/layout/hProcess4"/>
    <dgm:cxn modelId="{6B693B4B-05B3-4F21-8F72-78AA71F25638}" type="presParOf" srcId="{258DB66C-1DD1-47AD-A400-F623BBB09D2B}" destId="{E7DAA3B2-B5D5-4A34-98C2-216A3B66074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D194A-C8DE-4208-8B6C-FD6F7CE19658}" type="doc">
      <dgm:prSet loTypeId="urn:microsoft.com/office/officeart/2005/8/layout/chevron2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3C1350FB-8518-4EEC-86E8-E198F99D4DB9}">
      <dgm:prSet phldrT="[Tekst]"/>
      <dgm:spPr>
        <a:solidFill>
          <a:schemeClr val="tx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1 </a:t>
          </a:r>
          <a:r>
            <a:rPr lang="pl-PL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godz</a:t>
          </a:r>
          <a:r>
            <a:rPr lang="pl-PL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. przed</a:t>
          </a:r>
          <a:endParaRPr lang="pl-PL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99054E6B-536A-4C3E-9858-22A9A76954D7}" type="parTrans" cxnId="{E4B696B7-701F-4F38-9D07-B990765B752A}">
      <dgm:prSet/>
      <dgm:spPr/>
      <dgm:t>
        <a:bodyPr/>
        <a:lstStyle/>
        <a:p>
          <a:endParaRPr lang="pl-PL"/>
        </a:p>
      </dgm:t>
    </dgm:pt>
    <dgm:pt modelId="{CE73D47D-68D6-4FF5-A734-33C427994B5F}" type="sibTrans" cxnId="{E4B696B7-701F-4F38-9D07-B990765B752A}">
      <dgm:prSet/>
      <dgm:spPr/>
      <dgm:t>
        <a:bodyPr/>
        <a:lstStyle/>
        <a:p>
          <a:endParaRPr lang="pl-PL"/>
        </a:p>
      </dgm:t>
    </dgm:pt>
    <dgm:pt modelId="{77B9B30D-DDF5-4C8C-8A88-A2D35F1BC6EC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800" dirty="0" smtClean="0"/>
            <a:t>Odprawa z członkami ZN/ZNEP</a:t>
          </a:r>
          <a:endParaRPr lang="pl-PL" sz="1800" dirty="0"/>
        </a:p>
      </dgm:t>
    </dgm:pt>
    <dgm:pt modelId="{2200237A-419C-40FE-9282-93ACE3E2DAC8}" type="parTrans" cxnId="{6D6B9977-3E95-4836-9B67-8C09C5ABE3BD}">
      <dgm:prSet/>
      <dgm:spPr/>
      <dgm:t>
        <a:bodyPr/>
        <a:lstStyle/>
        <a:p>
          <a:endParaRPr lang="pl-PL"/>
        </a:p>
      </dgm:t>
    </dgm:pt>
    <dgm:pt modelId="{CCDF45C8-200E-44C9-A3C5-997BC7F5477A}" type="sibTrans" cxnId="{6D6B9977-3E95-4836-9B67-8C09C5ABE3BD}">
      <dgm:prSet/>
      <dgm:spPr/>
      <dgm:t>
        <a:bodyPr/>
        <a:lstStyle/>
        <a:p>
          <a:endParaRPr lang="pl-PL"/>
        </a:p>
      </dgm:t>
    </dgm:pt>
    <dgm:pt modelId="{4A134E8B-3EF4-4340-900A-A03E46DCC4DD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800" dirty="0" smtClean="0"/>
            <a:t>Przekazanie przewodniczącym zespołów dokumentacji</a:t>
          </a:r>
          <a:endParaRPr lang="pl-PL" sz="1800" dirty="0"/>
        </a:p>
      </dgm:t>
    </dgm:pt>
    <dgm:pt modelId="{B6D4D058-E8FE-4FC9-8D6E-E1A7906C7537}" type="parTrans" cxnId="{4E2294CC-A939-4C8B-B5DD-B73A032CF7CF}">
      <dgm:prSet/>
      <dgm:spPr/>
      <dgm:t>
        <a:bodyPr/>
        <a:lstStyle/>
        <a:p>
          <a:endParaRPr lang="pl-PL"/>
        </a:p>
      </dgm:t>
    </dgm:pt>
    <dgm:pt modelId="{F59D1583-1303-4F53-8B50-A081E0248E85}" type="sibTrans" cxnId="{4E2294CC-A939-4C8B-B5DD-B73A032CF7CF}">
      <dgm:prSet/>
      <dgm:spPr/>
      <dgm:t>
        <a:bodyPr/>
        <a:lstStyle/>
        <a:p>
          <a:endParaRPr lang="pl-PL"/>
        </a:p>
      </dgm:t>
    </dgm:pt>
    <dgm:pt modelId="{5AD9C443-C94D-41AE-A07C-C5CEC8496BC0}">
      <dgm:prSet phldrT="[Tekst]"/>
      <dgm:spPr>
        <a:solidFill>
          <a:schemeClr val="tx2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l-PL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0,5 godz. przed</a:t>
          </a:r>
          <a:endParaRPr lang="pl-PL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DFAFC40F-295B-4F47-A671-1E748580A80E}" type="parTrans" cxnId="{C9E10192-2345-400C-B3D2-BC19BEEE3190}">
      <dgm:prSet/>
      <dgm:spPr/>
      <dgm:t>
        <a:bodyPr/>
        <a:lstStyle/>
        <a:p>
          <a:endParaRPr lang="pl-PL"/>
        </a:p>
      </dgm:t>
    </dgm:pt>
    <dgm:pt modelId="{3E6541F7-2781-4900-8FCC-56814E32B3FD}" type="sibTrans" cxnId="{C9E10192-2345-400C-B3D2-BC19BEEE3190}">
      <dgm:prSet/>
      <dgm:spPr/>
      <dgm:t>
        <a:bodyPr/>
        <a:lstStyle/>
        <a:p>
          <a:endParaRPr lang="pl-PL"/>
        </a:p>
      </dgm:t>
    </dgm:pt>
    <dgm:pt modelId="{2C35EB81-E159-42D7-828D-BB14FFE4D7E3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800" dirty="0" smtClean="0"/>
            <a:t>Ewentualne uzupełnienie składów zespołów</a:t>
          </a:r>
          <a:endParaRPr lang="pl-PL" sz="1800" dirty="0"/>
        </a:p>
      </dgm:t>
    </dgm:pt>
    <dgm:pt modelId="{3A5A08AF-C46C-4A67-BE74-A26B195FF011}" type="parTrans" cxnId="{36780394-1786-4033-AA0A-0E6BE473D3A8}">
      <dgm:prSet/>
      <dgm:spPr/>
      <dgm:t>
        <a:bodyPr/>
        <a:lstStyle/>
        <a:p>
          <a:endParaRPr lang="pl-PL"/>
        </a:p>
      </dgm:t>
    </dgm:pt>
    <dgm:pt modelId="{9B3AAA7F-5EAE-4AC7-BD35-93EAC3FE1A64}" type="sibTrans" cxnId="{36780394-1786-4033-AA0A-0E6BE473D3A8}">
      <dgm:prSet/>
      <dgm:spPr/>
      <dgm:t>
        <a:bodyPr/>
        <a:lstStyle/>
        <a:p>
          <a:endParaRPr lang="pl-PL"/>
        </a:p>
      </dgm:t>
    </dgm:pt>
    <dgm:pt modelId="{AE414649-A7FF-4600-B36D-93E1BCD11E0B}">
      <dgm:prSet phldrT="[Tekst]"/>
      <dgm:spPr>
        <a:solidFill>
          <a:schemeClr val="tx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Godz</a:t>
          </a:r>
          <a:r>
            <a:rPr lang="pl-PL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„0”</a:t>
          </a:r>
          <a:endParaRPr lang="pl-PL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278A40D2-65BF-4424-A55B-BB8A0C9C72F4}" type="parTrans" cxnId="{1C296597-8B4C-4CAD-838C-59FC2BDDDE2A}">
      <dgm:prSet/>
      <dgm:spPr/>
      <dgm:t>
        <a:bodyPr/>
        <a:lstStyle/>
        <a:p>
          <a:endParaRPr lang="pl-PL"/>
        </a:p>
      </dgm:t>
    </dgm:pt>
    <dgm:pt modelId="{D0651A8F-0326-496D-B3BE-E19F53500824}" type="sibTrans" cxnId="{1C296597-8B4C-4CAD-838C-59FC2BDDDE2A}">
      <dgm:prSet/>
      <dgm:spPr/>
      <dgm:t>
        <a:bodyPr/>
        <a:lstStyle/>
        <a:p>
          <a:endParaRPr lang="pl-PL"/>
        </a:p>
      </dgm:t>
    </dgm:pt>
    <dgm:pt modelId="{E01609C5-01B9-4E9B-87E3-8931B9934B1E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800" b="1" dirty="0" smtClean="0">
              <a:solidFill>
                <a:srgbClr val="C00000"/>
              </a:solidFill>
            </a:rPr>
            <a:t>Rozdanie zestawów egzaminacyjnych zdającym</a:t>
          </a:r>
          <a:endParaRPr lang="pl-PL" sz="1800" b="1" dirty="0">
            <a:solidFill>
              <a:srgbClr val="C00000"/>
            </a:solidFill>
          </a:endParaRPr>
        </a:p>
      </dgm:t>
    </dgm:pt>
    <dgm:pt modelId="{5507A923-6D06-45C2-8C35-195F9CFB6A6E}" type="parTrans" cxnId="{F9397CC5-5E4F-4800-8332-40900B48FCFF}">
      <dgm:prSet/>
      <dgm:spPr/>
      <dgm:t>
        <a:bodyPr/>
        <a:lstStyle/>
        <a:p>
          <a:endParaRPr lang="pl-PL"/>
        </a:p>
      </dgm:t>
    </dgm:pt>
    <dgm:pt modelId="{21D10733-BEF2-4907-A032-C0C4057A27F3}" type="sibTrans" cxnId="{F9397CC5-5E4F-4800-8332-40900B48FCFF}">
      <dgm:prSet/>
      <dgm:spPr/>
      <dgm:t>
        <a:bodyPr/>
        <a:lstStyle/>
        <a:p>
          <a:endParaRPr lang="pl-PL"/>
        </a:p>
      </dgm:t>
    </dgm:pt>
    <dgm:pt modelId="{EA16EC07-D6B6-4C6F-8BEF-636D72247834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800" dirty="0" smtClean="0"/>
            <a:t>Sprawdzenie kompletności arkuszy egzaminacyjnych</a:t>
          </a:r>
          <a:endParaRPr lang="pl-PL" sz="1800" dirty="0"/>
        </a:p>
      </dgm:t>
    </dgm:pt>
    <dgm:pt modelId="{16C633A0-2F25-4881-BC42-99D628AD3E78}" type="parTrans" cxnId="{185EEBC5-A719-447C-8529-43923A646C25}">
      <dgm:prSet/>
      <dgm:spPr/>
      <dgm:t>
        <a:bodyPr/>
        <a:lstStyle/>
        <a:p>
          <a:endParaRPr lang="pl-PL"/>
        </a:p>
      </dgm:t>
    </dgm:pt>
    <dgm:pt modelId="{32F1C0B2-EC47-4E9D-9AC2-E28FB755AD65}" type="sibTrans" cxnId="{185EEBC5-A719-447C-8529-43923A646C25}">
      <dgm:prSet/>
      <dgm:spPr/>
      <dgm:t>
        <a:bodyPr/>
        <a:lstStyle/>
        <a:p>
          <a:endParaRPr lang="pl-PL"/>
        </a:p>
      </dgm:t>
    </dgm:pt>
    <dgm:pt modelId="{28B1330B-222B-4186-8A69-F7CAF8B04590}">
      <dgm:prSet phldrT="[Tekst]"/>
      <dgm:spPr>
        <a:solidFill>
          <a:schemeClr val="tx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Godz. „0”  </a:t>
          </a:r>
          <a:br>
            <a:rPr lang="pl-PL" b="1" dirty="0" smtClean="0">
              <a:solidFill>
                <a:schemeClr val="accent1">
                  <a:lumMod val="20000"/>
                  <a:lumOff val="80000"/>
                </a:schemeClr>
              </a:solidFill>
            </a:rPr>
          </a:br>
          <a:r>
            <a:rPr lang="pl-PL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z minutami</a:t>
          </a:r>
          <a:endParaRPr lang="pl-PL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504062B6-E4DE-4CE2-9E8F-46F228F9D517}" type="parTrans" cxnId="{BD3C9C1F-6E69-450C-B27D-7E1334DF16F5}">
      <dgm:prSet/>
      <dgm:spPr/>
      <dgm:t>
        <a:bodyPr/>
        <a:lstStyle/>
        <a:p>
          <a:endParaRPr lang="pl-PL"/>
        </a:p>
      </dgm:t>
    </dgm:pt>
    <dgm:pt modelId="{2425A3A4-07C0-48E4-850B-02A786D9320F}" type="sibTrans" cxnId="{BD3C9C1F-6E69-450C-B27D-7E1334DF16F5}">
      <dgm:prSet/>
      <dgm:spPr/>
      <dgm:t>
        <a:bodyPr/>
        <a:lstStyle/>
        <a:p>
          <a:endParaRPr lang="pl-PL"/>
        </a:p>
      </dgm:t>
    </dgm:pt>
    <dgm:pt modelId="{3F388145-7E74-48CD-8233-6F5B3A84CFC5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800" dirty="0" smtClean="0"/>
            <a:t>Zapisanie w widocznym miejscu godziny rozpoczęcia i zakończenia egzaminu </a:t>
          </a:r>
          <a:endParaRPr lang="pl-PL" sz="1800" dirty="0"/>
        </a:p>
      </dgm:t>
    </dgm:pt>
    <dgm:pt modelId="{78EC3A7A-6CB3-45E2-A309-AB63BF6903FD}" type="parTrans" cxnId="{C9C874B7-F291-4BEF-B705-7FD59C2A2897}">
      <dgm:prSet/>
      <dgm:spPr/>
      <dgm:t>
        <a:bodyPr/>
        <a:lstStyle/>
        <a:p>
          <a:endParaRPr lang="pl-PL"/>
        </a:p>
      </dgm:t>
    </dgm:pt>
    <dgm:pt modelId="{C764C27D-28DB-4113-9976-38E26E4DF86B}" type="sibTrans" cxnId="{C9C874B7-F291-4BEF-B705-7FD59C2A2897}">
      <dgm:prSet/>
      <dgm:spPr/>
      <dgm:t>
        <a:bodyPr/>
        <a:lstStyle/>
        <a:p>
          <a:endParaRPr lang="pl-PL"/>
        </a:p>
      </dgm:t>
    </dgm:pt>
    <dgm:pt modelId="{9F149DAC-52A0-486D-A79B-0F032154DA4E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800" dirty="0" smtClean="0"/>
            <a:t>Sprawdzenie dokumentu tożsamości i upoważnienia obserwatora </a:t>
          </a:r>
        </a:p>
      </dgm:t>
    </dgm:pt>
    <dgm:pt modelId="{2AB27A2C-837D-4C89-9AE9-F86D581DC22B}" type="parTrans" cxnId="{646F281F-0CA5-46C9-8C44-5CD5CF21A921}">
      <dgm:prSet/>
      <dgm:spPr/>
      <dgm:t>
        <a:bodyPr/>
        <a:lstStyle/>
        <a:p>
          <a:endParaRPr lang="pl-PL"/>
        </a:p>
      </dgm:t>
    </dgm:pt>
    <dgm:pt modelId="{2CE98AB0-83FD-4ED2-AE88-29C8F47991B7}" type="sibTrans" cxnId="{646F281F-0CA5-46C9-8C44-5CD5CF21A921}">
      <dgm:prSet/>
      <dgm:spPr/>
      <dgm:t>
        <a:bodyPr/>
        <a:lstStyle/>
        <a:p>
          <a:endParaRPr lang="pl-PL"/>
        </a:p>
      </dgm:t>
    </dgm:pt>
    <dgm:pt modelId="{C7C1EB03-0F59-42A4-AC06-3C7F28406D21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800" dirty="0" smtClean="0"/>
            <a:t>Ewentualna wymiana arkuszy lub za zgodą Dyr. OKE powielenie arkuszy</a:t>
          </a:r>
          <a:endParaRPr lang="pl-PL" sz="1800" dirty="0"/>
        </a:p>
      </dgm:t>
    </dgm:pt>
    <dgm:pt modelId="{D8AE5E6A-7735-4301-A00E-FDDDA9CD3EA8}" type="parTrans" cxnId="{E933EB2E-63A2-497D-97DD-A509610BEE86}">
      <dgm:prSet/>
      <dgm:spPr/>
      <dgm:t>
        <a:bodyPr/>
        <a:lstStyle/>
        <a:p>
          <a:endParaRPr lang="pl-PL"/>
        </a:p>
      </dgm:t>
    </dgm:pt>
    <dgm:pt modelId="{B658FB32-5AB9-40F4-BE73-FA1267413E34}" type="sibTrans" cxnId="{E933EB2E-63A2-497D-97DD-A509610BEE86}">
      <dgm:prSet/>
      <dgm:spPr/>
      <dgm:t>
        <a:bodyPr/>
        <a:lstStyle/>
        <a:p>
          <a:endParaRPr lang="pl-PL"/>
        </a:p>
      </dgm:t>
    </dgm:pt>
    <dgm:pt modelId="{0FB214F7-7364-4CED-B144-08CC904194FB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800" dirty="0" smtClean="0"/>
            <a:t>Zapoznanie się zdających z instrukcją i naklejenie naklejek z nr PESEL</a:t>
          </a:r>
          <a:endParaRPr lang="pl-PL" sz="1800" dirty="0"/>
        </a:p>
      </dgm:t>
    </dgm:pt>
    <dgm:pt modelId="{00CD6B23-D727-4B81-BD48-221FF235E317}" type="parTrans" cxnId="{EFD32398-F319-4C14-8783-A8B2F444110B}">
      <dgm:prSet/>
      <dgm:spPr/>
      <dgm:t>
        <a:bodyPr/>
        <a:lstStyle/>
        <a:p>
          <a:endParaRPr lang="pl-PL"/>
        </a:p>
      </dgm:t>
    </dgm:pt>
    <dgm:pt modelId="{D22B191A-CEB5-4204-94F2-5BE55E61B0BA}" type="sibTrans" cxnId="{EFD32398-F319-4C14-8783-A8B2F444110B}">
      <dgm:prSet/>
      <dgm:spPr/>
      <dgm:t>
        <a:bodyPr/>
        <a:lstStyle/>
        <a:p>
          <a:endParaRPr lang="pl-PL"/>
        </a:p>
      </dgm:t>
    </dgm:pt>
    <dgm:pt modelId="{29BD31A9-E00C-428E-B77D-E1EBB5D53D92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800" dirty="0" smtClean="0"/>
            <a:t>Przekazanie materiałów egzaminacyjnych</a:t>
          </a:r>
          <a:endParaRPr lang="pl-PL" sz="1800" dirty="0"/>
        </a:p>
      </dgm:t>
    </dgm:pt>
    <dgm:pt modelId="{4AC53848-FBF1-4DD1-B6E8-4CE77B4DAE2A}" type="parTrans" cxnId="{B2061938-E846-4C44-80F7-577D345D9AE4}">
      <dgm:prSet/>
      <dgm:spPr/>
      <dgm:t>
        <a:bodyPr/>
        <a:lstStyle/>
        <a:p>
          <a:endParaRPr lang="pl-PL"/>
        </a:p>
      </dgm:t>
    </dgm:pt>
    <dgm:pt modelId="{AD29EE03-98A4-4345-9754-460148F39169}" type="sibTrans" cxnId="{B2061938-E846-4C44-80F7-577D345D9AE4}">
      <dgm:prSet/>
      <dgm:spPr/>
      <dgm:t>
        <a:bodyPr/>
        <a:lstStyle/>
        <a:p>
          <a:endParaRPr lang="pl-PL"/>
        </a:p>
      </dgm:t>
    </dgm:pt>
    <dgm:pt modelId="{434D8D7A-17B2-4D9A-85B0-4F77DB67E4EB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800" dirty="0" smtClean="0"/>
            <a:t>Wpuszczanie zdających do sal</a:t>
          </a:r>
          <a:endParaRPr lang="pl-PL" sz="1800" dirty="0"/>
        </a:p>
      </dgm:t>
    </dgm:pt>
    <dgm:pt modelId="{7FE81ADA-A78F-43CA-BA0F-0A5C0113CCF9}" type="parTrans" cxnId="{B78B68B4-CE23-4AEF-B114-D65A993B4A3B}">
      <dgm:prSet/>
      <dgm:spPr/>
      <dgm:t>
        <a:bodyPr/>
        <a:lstStyle/>
        <a:p>
          <a:endParaRPr lang="pl-PL"/>
        </a:p>
      </dgm:t>
    </dgm:pt>
    <dgm:pt modelId="{62994C68-4CBD-402B-8712-A58BBEDD0F35}" type="sibTrans" cxnId="{B78B68B4-CE23-4AEF-B114-D65A993B4A3B}">
      <dgm:prSet/>
      <dgm:spPr/>
      <dgm:t>
        <a:bodyPr/>
        <a:lstStyle/>
        <a:p>
          <a:endParaRPr lang="pl-PL"/>
        </a:p>
      </dgm:t>
    </dgm:pt>
    <dgm:pt modelId="{CC9C2FAD-4E1C-4E13-8639-1D9197C239C9}" type="pres">
      <dgm:prSet presAssocID="{398D194A-C8DE-4208-8B6C-FD6F7CE196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C0E4D8D-22D3-48E9-8B16-E313B428AEBB}" type="pres">
      <dgm:prSet presAssocID="{3C1350FB-8518-4EEC-86E8-E198F99D4DB9}" presName="composite" presStyleCnt="0"/>
      <dgm:spPr/>
    </dgm:pt>
    <dgm:pt modelId="{F9E07FCB-6D35-4D45-BB27-B9670E8DDE89}" type="pres">
      <dgm:prSet presAssocID="{3C1350FB-8518-4EEC-86E8-E198F99D4DB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E35D68-AC85-427A-99C1-59152ED6669B}" type="pres">
      <dgm:prSet presAssocID="{3C1350FB-8518-4EEC-86E8-E198F99D4DB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EFBC02-C711-4D0E-A616-67C69043B526}" type="pres">
      <dgm:prSet presAssocID="{CE73D47D-68D6-4FF5-A734-33C427994B5F}" presName="sp" presStyleCnt="0"/>
      <dgm:spPr/>
    </dgm:pt>
    <dgm:pt modelId="{635ABF47-EFFA-477E-9578-C5616026E34A}" type="pres">
      <dgm:prSet presAssocID="{5AD9C443-C94D-41AE-A07C-C5CEC8496BC0}" presName="composite" presStyleCnt="0"/>
      <dgm:spPr/>
    </dgm:pt>
    <dgm:pt modelId="{12275D7A-B2AE-4B08-BA88-D492CB9BC3CE}" type="pres">
      <dgm:prSet presAssocID="{5AD9C443-C94D-41AE-A07C-C5CEC8496BC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38DF2A-D12D-457D-A205-4DD2378C22B1}" type="pres">
      <dgm:prSet presAssocID="{5AD9C443-C94D-41AE-A07C-C5CEC8496BC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93976F-6C07-4ED6-BBDF-C8499027ED2B}" type="pres">
      <dgm:prSet presAssocID="{3E6541F7-2781-4900-8FCC-56814E32B3FD}" presName="sp" presStyleCnt="0"/>
      <dgm:spPr/>
    </dgm:pt>
    <dgm:pt modelId="{C3F36F0C-60DD-4377-BEE0-3F8B870697CF}" type="pres">
      <dgm:prSet presAssocID="{AE414649-A7FF-4600-B36D-93E1BCD11E0B}" presName="composite" presStyleCnt="0"/>
      <dgm:spPr/>
    </dgm:pt>
    <dgm:pt modelId="{ADFEF199-5F1F-468E-A8CD-D2E6B9E4B78B}" type="pres">
      <dgm:prSet presAssocID="{AE414649-A7FF-4600-B36D-93E1BCD11E0B}" presName="parentText" presStyleLbl="alignNode1" presStyleIdx="2" presStyleCnt="4" custScaleY="120887" custLinFactNeighborY="-578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FCDF97-6A84-4511-BB7B-2C888C4FD581}" type="pres">
      <dgm:prSet presAssocID="{AE414649-A7FF-4600-B36D-93E1BCD11E0B}" presName="descendantText" presStyleLbl="alignAcc1" presStyleIdx="2" presStyleCnt="4" custScaleY="1641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295E70-EA83-42A4-82EF-7B533609FD2E}" type="pres">
      <dgm:prSet presAssocID="{D0651A8F-0326-496D-B3BE-E19F53500824}" presName="sp" presStyleCnt="0"/>
      <dgm:spPr/>
    </dgm:pt>
    <dgm:pt modelId="{CDADD841-23E2-4C3A-8B4B-FFF8F62DD3DA}" type="pres">
      <dgm:prSet presAssocID="{28B1330B-222B-4186-8A69-F7CAF8B04590}" presName="composite" presStyleCnt="0"/>
      <dgm:spPr/>
    </dgm:pt>
    <dgm:pt modelId="{5A22144F-BFD5-466E-9F9D-DFDC6EE171D2}" type="pres">
      <dgm:prSet presAssocID="{28B1330B-222B-4186-8A69-F7CAF8B0459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E85D5B-29F2-4DAC-9894-05804AD19579}" type="pres">
      <dgm:prSet presAssocID="{28B1330B-222B-4186-8A69-F7CAF8B04590}" presName="descendantText" presStyleLbl="alignAcc1" presStyleIdx="3" presStyleCnt="4" custScaleY="97194" custLinFactNeighborY="-10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4B696B7-701F-4F38-9D07-B990765B752A}" srcId="{398D194A-C8DE-4208-8B6C-FD6F7CE19658}" destId="{3C1350FB-8518-4EEC-86E8-E198F99D4DB9}" srcOrd="0" destOrd="0" parTransId="{99054E6B-536A-4C3E-9858-22A9A76954D7}" sibTransId="{CE73D47D-68D6-4FF5-A734-33C427994B5F}"/>
    <dgm:cxn modelId="{36780394-1786-4033-AA0A-0E6BE473D3A8}" srcId="{5AD9C443-C94D-41AE-A07C-C5CEC8496BC0}" destId="{2C35EB81-E159-42D7-828D-BB14FFE4D7E3}" srcOrd="0" destOrd="0" parTransId="{3A5A08AF-C46C-4A67-BE74-A26B195FF011}" sibTransId="{9B3AAA7F-5EAE-4AC7-BD35-93EAC3FE1A64}"/>
    <dgm:cxn modelId="{2350545C-E888-425F-8825-FFB6193485EC}" type="presOf" srcId="{2C35EB81-E159-42D7-828D-BB14FFE4D7E3}" destId="{F338DF2A-D12D-457D-A205-4DD2378C22B1}" srcOrd="0" destOrd="0" presId="urn:microsoft.com/office/officeart/2005/8/layout/chevron2"/>
    <dgm:cxn modelId="{1E05AB95-814B-4600-82E0-52B7ADF3D0D3}" type="presOf" srcId="{4A134E8B-3EF4-4340-900A-A03E46DCC4DD}" destId="{7EE35D68-AC85-427A-99C1-59152ED6669B}" srcOrd="0" destOrd="1" presId="urn:microsoft.com/office/officeart/2005/8/layout/chevron2"/>
    <dgm:cxn modelId="{B78B68B4-CE23-4AEF-B114-D65A993B4A3B}" srcId="{5AD9C443-C94D-41AE-A07C-C5CEC8496BC0}" destId="{434D8D7A-17B2-4D9A-85B0-4F77DB67E4EB}" srcOrd="1" destOrd="0" parTransId="{7FE81ADA-A78F-43CA-BA0F-0A5C0113CCF9}" sibTransId="{62994C68-4CBD-402B-8712-A58BBEDD0F35}"/>
    <dgm:cxn modelId="{C781B3AE-B7B9-4065-B48C-8A949ED3B597}" type="presOf" srcId="{5AD9C443-C94D-41AE-A07C-C5CEC8496BC0}" destId="{12275D7A-B2AE-4B08-BA88-D492CB9BC3CE}" srcOrd="0" destOrd="0" presId="urn:microsoft.com/office/officeart/2005/8/layout/chevron2"/>
    <dgm:cxn modelId="{51B81477-F4FA-480F-9DD6-BC636216AC30}" type="presOf" srcId="{C7C1EB03-0F59-42A4-AC06-3C7F28406D21}" destId="{92FCDF97-6A84-4511-BB7B-2C888C4FD581}" srcOrd="0" destOrd="2" presId="urn:microsoft.com/office/officeart/2005/8/layout/chevron2"/>
    <dgm:cxn modelId="{BD3C9C1F-6E69-450C-B27D-7E1334DF16F5}" srcId="{398D194A-C8DE-4208-8B6C-FD6F7CE19658}" destId="{28B1330B-222B-4186-8A69-F7CAF8B04590}" srcOrd="3" destOrd="0" parTransId="{504062B6-E4DE-4CE2-9E8F-46F228F9D517}" sibTransId="{2425A3A4-07C0-48E4-850B-02A786D9320F}"/>
    <dgm:cxn modelId="{C2636DF1-8B6A-499F-A78E-9F227B5E6BB5}" type="presOf" srcId="{28B1330B-222B-4186-8A69-F7CAF8B04590}" destId="{5A22144F-BFD5-466E-9F9D-DFDC6EE171D2}" srcOrd="0" destOrd="0" presId="urn:microsoft.com/office/officeart/2005/8/layout/chevron2"/>
    <dgm:cxn modelId="{D8FE10DF-0C48-445F-9174-56F14A7AEDF1}" type="presOf" srcId="{EA16EC07-D6B6-4C6F-8BEF-636D72247834}" destId="{92FCDF97-6A84-4511-BB7B-2C888C4FD581}" srcOrd="0" destOrd="1" presId="urn:microsoft.com/office/officeart/2005/8/layout/chevron2"/>
    <dgm:cxn modelId="{1C296597-8B4C-4CAD-838C-59FC2BDDDE2A}" srcId="{398D194A-C8DE-4208-8B6C-FD6F7CE19658}" destId="{AE414649-A7FF-4600-B36D-93E1BCD11E0B}" srcOrd="2" destOrd="0" parTransId="{278A40D2-65BF-4424-A55B-BB8A0C9C72F4}" sibTransId="{D0651A8F-0326-496D-B3BE-E19F53500824}"/>
    <dgm:cxn modelId="{37F80BDA-C8A9-4B80-AB1F-C2C5F284FAE5}" type="presOf" srcId="{3F388145-7E74-48CD-8233-6F5B3A84CFC5}" destId="{30E85D5B-29F2-4DAC-9894-05804AD19579}" srcOrd="0" destOrd="0" presId="urn:microsoft.com/office/officeart/2005/8/layout/chevron2"/>
    <dgm:cxn modelId="{4E2294CC-A939-4C8B-B5DD-B73A032CF7CF}" srcId="{3C1350FB-8518-4EEC-86E8-E198F99D4DB9}" destId="{4A134E8B-3EF4-4340-900A-A03E46DCC4DD}" srcOrd="1" destOrd="0" parTransId="{B6D4D058-E8FE-4FC9-8D6E-E1A7906C7537}" sibTransId="{F59D1583-1303-4F53-8B50-A081E0248E85}"/>
    <dgm:cxn modelId="{37BB8D47-AB5A-4ED9-81CA-710F054EC4F8}" type="presOf" srcId="{3C1350FB-8518-4EEC-86E8-E198F99D4DB9}" destId="{F9E07FCB-6D35-4D45-BB27-B9670E8DDE89}" srcOrd="0" destOrd="0" presId="urn:microsoft.com/office/officeart/2005/8/layout/chevron2"/>
    <dgm:cxn modelId="{E933EB2E-63A2-497D-97DD-A509610BEE86}" srcId="{AE414649-A7FF-4600-B36D-93E1BCD11E0B}" destId="{C7C1EB03-0F59-42A4-AC06-3C7F28406D21}" srcOrd="2" destOrd="0" parTransId="{D8AE5E6A-7735-4301-A00E-FDDDA9CD3EA8}" sibTransId="{B658FB32-5AB9-40F4-BE73-FA1267413E34}"/>
    <dgm:cxn modelId="{35826F79-52CC-4281-A507-EB6B4AD308B4}" type="presOf" srcId="{0FB214F7-7364-4CED-B144-08CC904194FB}" destId="{92FCDF97-6A84-4511-BB7B-2C888C4FD581}" srcOrd="0" destOrd="3" presId="urn:microsoft.com/office/officeart/2005/8/layout/chevron2"/>
    <dgm:cxn modelId="{C9E10192-2345-400C-B3D2-BC19BEEE3190}" srcId="{398D194A-C8DE-4208-8B6C-FD6F7CE19658}" destId="{5AD9C443-C94D-41AE-A07C-C5CEC8496BC0}" srcOrd="1" destOrd="0" parTransId="{DFAFC40F-295B-4F47-A671-1E748580A80E}" sibTransId="{3E6541F7-2781-4900-8FCC-56814E32B3FD}"/>
    <dgm:cxn modelId="{F9397CC5-5E4F-4800-8332-40900B48FCFF}" srcId="{AE414649-A7FF-4600-B36D-93E1BCD11E0B}" destId="{E01609C5-01B9-4E9B-87E3-8931B9934B1E}" srcOrd="0" destOrd="0" parTransId="{5507A923-6D06-45C2-8C35-195F9CFB6A6E}" sibTransId="{21D10733-BEF2-4907-A032-C0C4057A27F3}"/>
    <dgm:cxn modelId="{185EEBC5-A719-447C-8529-43923A646C25}" srcId="{AE414649-A7FF-4600-B36D-93E1BCD11E0B}" destId="{EA16EC07-D6B6-4C6F-8BEF-636D72247834}" srcOrd="1" destOrd="0" parTransId="{16C633A0-2F25-4881-BC42-99D628AD3E78}" sibTransId="{32F1C0B2-EC47-4E9D-9AC2-E28FB755AD65}"/>
    <dgm:cxn modelId="{FE261668-2775-4501-8A72-24A025A00ED9}" type="presOf" srcId="{398D194A-C8DE-4208-8B6C-FD6F7CE19658}" destId="{CC9C2FAD-4E1C-4E13-8639-1D9197C239C9}" srcOrd="0" destOrd="0" presId="urn:microsoft.com/office/officeart/2005/8/layout/chevron2"/>
    <dgm:cxn modelId="{C9C874B7-F291-4BEF-B705-7FD59C2A2897}" srcId="{28B1330B-222B-4186-8A69-F7CAF8B04590}" destId="{3F388145-7E74-48CD-8233-6F5B3A84CFC5}" srcOrd="0" destOrd="0" parTransId="{78EC3A7A-6CB3-45E2-A309-AB63BF6903FD}" sibTransId="{C764C27D-28DB-4113-9976-38E26E4DF86B}"/>
    <dgm:cxn modelId="{B77BC58B-037C-4829-B0E9-F070DBEB88E8}" type="presOf" srcId="{77B9B30D-DDF5-4C8C-8A88-A2D35F1BC6EC}" destId="{7EE35D68-AC85-427A-99C1-59152ED6669B}" srcOrd="0" destOrd="0" presId="urn:microsoft.com/office/officeart/2005/8/layout/chevron2"/>
    <dgm:cxn modelId="{B2061938-E846-4C44-80F7-577D345D9AE4}" srcId="{5AD9C443-C94D-41AE-A07C-C5CEC8496BC0}" destId="{29BD31A9-E00C-428E-B77D-E1EBB5D53D92}" srcOrd="2" destOrd="0" parTransId="{4AC53848-FBF1-4DD1-B6E8-4CE77B4DAE2A}" sibTransId="{AD29EE03-98A4-4345-9754-460148F39169}"/>
    <dgm:cxn modelId="{CB1C98AD-6A34-431B-97F8-0B647720CA5A}" type="presOf" srcId="{29BD31A9-E00C-428E-B77D-E1EBB5D53D92}" destId="{F338DF2A-D12D-457D-A205-4DD2378C22B1}" srcOrd="0" destOrd="2" presId="urn:microsoft.com/office/officeart/2005/8/layout/chevron2"/>
    <dgm:cxn modelId="{EFD32398-F319-4C14-8783-A8B2F444110B}" srcId="{AE414649-A7FF-4600-B36D-93E1BCD11E0B}" destId="{0FB214F7-7364-4CED-B144-08CC904194FB}" srcOrd="3" destOrd="0" parTransId="{00CD6B23-D727-4B81-BD48-221FF235E317}" sibTransId="{D22B191A-CEB5-4204-94F2-5BE55E61B0BA}"/>
    <dgm:cxn modelId="{2B63E045-D868-4A1C-BB69-F03522900BB4}" type="presOf" srcId="{434D8D7A-17B2-4D9A-85B0-4F77DB67E4EB}" destId="{F338DF2A-D12D-457D-A205-4DD2378C22B1}" srcOrd="0" destOrd="1" presId="urn:microsoft.com/office/officeart/2005/8/layout/chevron2"/>
    <dgm:cxn modelId="{660E995A-D357-4B63-82FA-643FDE8AF9CB}" type="presOf" srcId="{E01609C5-01B9-4E9B-87E3-8931B9934B1E}" destId="{92FCDF97-6A84-4511-BB7B-2C888C4FD581}" srcOrd="0" destOrd="0" presId="urn:microsoft.com/office/officeart/2005/8/layout/chevron2"/>
    <dgm:cxn modelId="{AF16805D-857F-4ABE-BADD-1DA98D91A7AA}" type="presOf" srcId="{AE414649-A7FF-4600-B36D-93E1BCD11E0B}" destId="{ADFEF199-5F1F-468E-A8CD-D2E6B9E4B78B}" srcOrd="0" destOrd="0" presId="urn:microsoft.com/office/officeart/2005/8/layout/chevron2"/>
    <dgm:cxn modelId="{646F281F-0CA5-46C9-8C44-5CD5CF21A921}" srcId="{3C1350FB-8518-4EEC-86E8-E198F99D4DB9}" destId="{9F149DAC-52A0-486D-A79B-0F032154DA4E}" srcOrd="2" destOrd="0" parTransId="{2AB27A2C-837D-4C89-9AE9-F86D581DC22B}" sibTransId="{2CE98AB0-83FD-4ED2-AE88-29C8F47991B7}"/>
    <dgm:cxn modelId="{3B8B07F8-A82E-4237-9767-B38E161322D7}" type="presOf" srcId="{9F149DAC-52A0-486D-A79B-0F032154DA4E}" destId="{7EE35D68-AC85-427A-99C1-59152ED6669B}" srcOrd="0" destOrd="2" presId="urn:microsoft.com/office/officeart/2005/8/layout/chevron2"/>
    <dgm:cxn modelId="{6D6B9977-3E95-4836-9B67-8C09C5ABE3BD}" srcId="{3C1350FB-8518-4EEC-86E8-E198F99D4DB9}" destId="{77B9B30D-DDF5-4C8C-8A88-A2D35F1BC6EC}" srcOrd="0" destOrd="0" parTransId="{2200237A-419C-40FE-9282-93ACE3E2DAC8}" sibTransId="{CCDF45C8-200E-44C9-A3C5-997BC7F5477A}"/>
    <dgm:cxn modelId="{FE24018F-C879-4F8B-A0A3-37EAB9C13519}" type="presParOf" srcId="{CC9C2FAD-4E1C-4E13-8639-1D9197C239C9}" destId="{BC0E4D8D-22D3-48E9-8B16-E313B428AEBB}" srcOrd="0" destOrd="0" presId="urn:microsoft.com/office/officeart/2005/8/layout/chevron2"/>
    <dgm:cxn modelId="{849DEB88-C593-4B80-A79D-85C1B2FA7CBC}" type="presParOf" srcId="{BC0E4D8D-22D3-48E9-8B16-E313B428AEBB}" destId="{F9E07FCB-6D35-4D45-BB27-B9670E8DDE89}" srcOrd="0" destOrd="0" presId="urn:microsoft.com/office/officeart/2005/8/layout/chevron2"/>
    <dgm:cxn modelId="{645C2CED-F423-4ECA-876B-474F729704C9}" type="presParOf" srcId="{BC0E4D8D-22D3-48E9-8B16-E313B428AEBB}" destId="{7EE35D68-AC85-427A-99C1-59152ED6669B}" srcOrd="1" destOrd="0" presId="urn:microsoft.com/office/officeart/2005/8/layout/chevron2"/>
    <dgm:cxn modelId="{1B71B7FF-C852-4548-AC6C-8B235C6CD72C}" type="presParOf" srcId="{CC9C2FAD-4E1C-4E13-8639-1D9197C239C9}" destId="{94EFBC02-C711-4D0E-A616-67C69043B526}" srcOrd="1" destOrd="0" presId="urn:microsoft.com/office/officeart/2005/8/layout/chevron2"/>
    <dgm:cxn modelId="{823EA9BD-224F-40EF-AE60-9EA0B86999A2}" type="presParOf" srcId="{CC9C2FAD-4E1C-4E13-8639-1D9197C239C9}" destId="{635ABF47-EFFA-477E-9578-C5616026E34A}" srcOrd="2" destOrd="0" presId="urn:microsoft.com/office/officeart/2005/8/layout/chevron2"/>
    <dgm:cxn modelId="{72BB0A10-3C17-4761-9FD7-69CCF7403813}" type="presParOf" srcId="{635ABF47-EFFA-477E-9578-C5616026E34A}" destId="{12275D7A-B2AE-4B08-BA88-D492CB9BC3CE}" srcOrd="0" destOrd="0" presId="urn:microsoft.com/office/officeart/2005/8/layout/chevron2"/>
    <dgm:cxn modelId="{CAC43C58-B754-43E7-86A5-1FB0E1B80CA8}" type="presParOf" srcId="{635ABF47-EFFA-477E-9578-C5616026E34A}" destId="{F338DF2A-D12D-457D-A205-4DD2378C22B1}" srcOrd="1" destOrd="0" presId="urn:microsoft.com/office/officeart/2005/8/layout/chevron2"/>
    <dgm:cxn modelId="{3C0EE854-07FD-4421-A5FF-8BA757F183A7}" type="presParOf" srcId="{CC9C2FAD-4E1C-4E13-8639-1D9197C239C9}" destId="{9893976F-6C07-4ED6-BBDF-C8499027ED2B}" srcOrd="3" destOrd="0" presId="urn:microsoft.com/office/officeart/2005/8/layout/chevron2"/>
    <dgm:cxn modelId="{1E5E6C6B-9610-4BB7-8391-84BB84577545}" type="presParOf" srcId="{CC9C2FAD-4E1C-4E13-8639-1D9197C239C9}" destId="{C3F36F0C-60DD-4377-BEE0-3F8B870697CF}" srcOrd="4" destOrd="0" presId="urn:microsoft.com/office/officeart/2005/8/layout/chevron2"/>
    <dgm:cxn modelId="{C457FD99-6C0C-4A18-91E2-F79C79DDF873}" type="presParOf" srcId="{C3F36F0C-60DD-4377-BEE0-3F8B870697CF}" destId="{ADFEF199-5F1F-468E-A8CD-D2E6B9E4B78B}" srcOrd="0" destOrd="0" presId="urn:microsoft.com/office/officeart/2005/8/layout/chevron2"/>
    <dgm:cxn modelId="{59A6A764-9011-4C2C-9D61-A4F3E26A1AFB}" type="presParOf" srcId="{C3F36F0C-60DD-4377-BEE0-3F8B870697CF}" destId="{92FCDF97-6A84-4511-BB7B-2C888C4FD581}" srcOrd="1" destOrd="0" presId="urn:microsoft.com/office/officeart/2005/8/layout/chevron2"/>
    <dgm:cxn modelId="{CBBBEFC7-4948-4B06-AAD2-691FDC8CB1F7}" type="presParOf" srcId="{CC9C2FAD-4E1C-4E13-8639-1D9197C239C9}" destId="{8E295E70-EA83-42A4-82EF-7B533609FD2E}" srcOrd="5" destOrd="0" presId="urn:microsoft.com/office/officeart/2005/8/layout/chevron2"/>
    <dgm:cxn modelId="{E2AA7B5A-DA91-4E96-9951-9AD8978A42D7}" type="presParOf" srcId="{CC9C2FAD-4E1C-4E13-8639-1D9197C239C9}" destId="{CDADD841-23E2-4C3A-8B4B-FFF8F62DD3DA}" srcOrd="6" destOrd="0" presId="urn:microsoft.com/office/officeart/2005/8/layout/chevron2"/>
    <dgm:cxn modelId="{814475FC-51D6-4062-9A5A-F5AB11E3EB1C}" type="presParOf" srcId="{CDADD841-23E2-4C3A-8B4B-FFF8F62DD3DA}" destId="{5A22144F-BFD5-466E-9F9D-DFDC6EE171D2}" srcOrd="0" destOrd="0" presId="urn:microsoft.com/office/officeart/2005/8/layout/chevron2"/>
    <dgm:cxn modelId="{E8303F9E-F2D4-471C-83D4-45EAA59431CD}" type="presParOf" srcId="{CDADD841-23E2-4C3A-8B4B-FFF8F62DD3DA}" destId="{30E85D5B-29F2-4DAC-9894-05804AD195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D0FC43-4CFA-43C5-837F-6E46FC18F568}">
      <dsp:nvSpPr>
        <dsp:cNvPr id="0" name=""/>
        <dsp:cNvSpPr/>
      </dsp:nvSpPr>
      <dsp:spPr>
        <a:xfrm>
          <a:off x="0" y="0"/>
          <a:ext cx="4988062" cy="1238882"/>
        </a:xfrm>
        <a:prstGeom prst="rightArrow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DF8F76-76AE-4C58-828D-85A4240BD375}">
      <dsp:nvSpPr>
        <dsp:cNvPr id="0" name=""/>
        <dsp:cNvSpPr/>
      </dsp:nvSpPr>
      <dsp:spPr>
        <a:xfrm>
          <a:off x="110928" y="357189"/>
          <a:ext cx="1532150" cy="5245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cap="small" baseline="0" dirty="0" smtClean="0"/>
            <a:t>EGZAMINY</a:t>
          </a:r>
          <a:endParaRPr lang="pl-PL" sz="2000" kern="1200" cap="small" baseline="0" dirty="0"/>
        </a:p>
      </dsp:txBody>
      <dsp:txXfrm>
        <a:off x="110928" y="357189"/>
        <a:ext cx="1532150" cy="524502"/>
      </dsp:txXfrm>
    </dsp:sp>
    <dsp:sp modelId="{9F6C73DE-48F1-4377-BCC8-D4CC055E6D78}">
      <dsp:nvSpPr>
        <dsp:cNvPr id="0" name=""/>
        <dsp:cNvSpPr/>
      </dsp:nvSpPr>
      <dsp:spPr>
        <a:xfrm>
          <a:off x="1780442" y="371664"/>
          <a:ext cx="2720148" cy="4955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u="none" kern="1200" dirty="0" smtClean="0"/>
            <a:t>Powoływanie ZN, ZNEP, ZE</a:t>
          </a:r>
          <a:endParaRPr lang="pl-PL" sz="1800" u="none" kern="1200" dirty="0"/>
        </a:p>
      </dsp:txBody>
      <dsp:txXfrm>
        <a:off x="1780442" y="371664"/>
        <a:ext cx="2720148" cy="4955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A40BB0-C275-4F8A-A563-9FBB7C16C076}">
      <dsp:nvSpPr>
        <dsp:cNvPr id="0" name=""/>
        <dsp:cNvSpPr/>
      </dsp:nvSpPr>
      <dsp:spPr>
        <a:xfrm>
          <a:off x="0" y="428627"/>
          <a:ext cx="2872745" cy="150109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kern="1200" dirty="0">
            <a:solidFill>
              <a:srgbClr val="EAFFC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rgbClr val="EAFFC1"/>
              </a:solidFill>
            </a:rPr>
            <a:t>Wpisać wszystkie osoby, które będą powoływane do ZN/ZNEP</a:t>
          </a:r>
          <a:endParaRPr lang="pl-PL" sz="1800" kern="1200" dirty="0">
            <a:solidFill>
              <a:srgbClr val="EAFFC1"/>
            </a:solidFill>
          </a:endParaRPr>
        </a:p>
      </dsp:txBody>
      <dsp:txXfrm>
        <a:off x="0" y="428627"/>
        <a:ext cx="2872745" cy="1179433"/>
      </dsp:txXfrm>
    </dsp:sp>
    <dsp:sp modelId="{90B4E1C1-0414-4E95-B7A3-188F24820365}">
      <dsp:nvSpPr>
        <dsp:cNvPr id="0" name=""/>
        <dsp:cNvSpPr/>
      </dsp:nvSpPr>
      <dsp:spPr>
        <a:xfrm rot="1151825" flipV="1">
          <a:off x="1363020" y="-788680"/>
          <a:ext cx="4179280" cy="4179280"/>
        </a:xfrm>
        <a:prstGeom prst="leftCircularArrow">
          <a:avLst>
            <a:gd name="adj1" fmla="val 1795"/>
            <a:gd name="adj2" fmla="val 214026"/>
            <a:gd name="adj3" fmla="val 3141608"/>
            <a:gd name="adj4" fmla="val 10176561"/>
            <a:gd name="adj5" fmla="val 209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F58FD5-D025-4391-A0C6-E4C26537B2ED}">
      <dsp:nvSpPr>
        <dsp:cNvPr id="0" name=""/>
        <dsp:cNvSpPr/>
      </dsp:nvSpPr>
      <dsp:spPr>
        <a:xfrm>
          <a:off x="500072" y="345046"/>
          <a:ext cx="2032525" cy="5122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u="none" kern="1200" dirty="0" smtClean="0">
              <a:solidFill>
                <a:srgbClr val="002060"/>
              </a:solidFill>
            </a:rPr>
            <a:t>Nauczyciele</a:t>
          </a:r>
          <a:endParaRPr lang="pl-PL" sz="1900" b="1" u="none" kern="1200" dirty="0">
            <a:solidFill>
              <a:srgbClr val="002060"/>
            </a:solidFill>
          </a:endParaRPr>
        </a:p>
      </dsp:txBody>
      <dsp:txXfrm>
        <a:off x="500072" y="345046"/>
        <a:ext cx="2032525" cy="512209"/>
      </dsp:txXfrm>
    </dsp:sp>
    <dsp:sp modelId="{98921E3F-BA31-4970-8C34-17FA66FCFA66}">
      <dsp:nvSpPr>
        <dsp:cNvPr id="0" name=""/>
        <dsp:cNvSpPr/>
      </dsp:nvSpPr>
      <dsp:spPr>
        <a:xfrm>
          <a:off x="3643339" y="428628"/>
          <a:ext cx="2949943" cy="1499607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rgbClr val="EAFFC1"/>
              </a:solidFill>
            </a:rPr>
            <a:t>Dla każdej sali przypisać osoby, które będą </a:t>
          </a:r>
          <a:br>
            <a:rPr lang="pl-PL" sz="1800" kern="1200" dirty="0" smtClean="0">
              <a:solidFill>
                <a:srgbClr val="EAFFC1"/>
              </a:solidFill>
            </a:rPr>
          </a:br>
          <a:r>
            <a:rPr lang="pl-PL" sz="1800" kern="1200" dirty="0" smtClean="0">
              <a:solidFill>
                <a:srgbClr val="EAFFC1"/>
              </a:solidFill>
            </a:rPr>
            <a:t>w składzie  ZN/ZNEP/ZE</a:t>
          </a:r>
          <a:endParaRPr lang="pl-PL" sz="1800" kern="1200" dirty="0">
            <a:solidFill>
              <a:srgbClr val="EAFFC1"/>
            </a:solidFill>
          </a:endParaRPr>
        </a:p>
      </dsp:txBody>
      <dsp:txXfrm>
        <a:off x="3643339" y="749973"/>
        <a:ext cx="2949943" cy="1178262"/>
      </dsp:txXfrm>
    </dsp:sp>
    <dsp:sp modelId="{4CCDA4E0-6E92-4452-B981-F77A545CFBB5}">
      <dsp:nvSpPr>
        <dsp:cNvPr id="0" name=""/>
        <dsp:cNvSpPr/>
      </dsp:nvSpPr>
      <dsp:spPr>
        <a:xfrm>
          <a:off x="4143409" y="352387"/>
          <a:ext cx="2191589" cy="495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u="none" kern="1200" dirty="0" smtClean="0">
              <a:solidFill>
                <a:srgbClr val="002060"/>
              </a:solidFill>
            </a:rPr>
            <a:t>Nauczyciele w salach</a:t>
          </a:r>
          <a:endParaRPr lang="pl-PL" sz="1800" b="1" u="none" kern="1200" dirty="0">
            <a:solidFill>
              <a:srgbClr val="002060"/>
            </a:solidFill>
          </a:endParaRPr>
        </a:p>
      </dsp:txBody>
      <dsp:txXfrm>
        <a:off x="4143409" y="352387"/>
        <a:ext cx="2191589" cy="4950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E07FCB-6D35-4D45-BB27-B9670E8DDE89}">
      <dsp:nvSpPr>
        <dsp:cNvPr id="0" name=""/>
        <dsp:cNvSpPr/>
      </dsp:nvSpPr>
      <dsp:spPr>
        <a:xfrm rot="5400000">
          <a:off x="-201413" y="219270"/>
          <a:ext cx="1342754" cy="939928"/>
        </a:xfrm>
        <a:prstGeom prst="chevron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1 </a:t>
          </a:r>
          <a:r>
            <a:rPr lang="pl-PL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godz</a:t>
          </a:r>
          <a:r>
            <a:rPr lang="pl-PL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. przed</a:t>
          </a:r>
          <a:endParaRPr lang="pl-PL" sz="13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 rot="5400000">
        <a:off x="-201413" y="219270"/>
        <a:ext cx="1342754" cy="939928"/>
      </dsp:txXfrm>
    </dsp:sp>
    <dsp:sp modelId="{7EE35D68-AC85-427A-99C1-59152ED6669B}">
      <dsp:nvSpPr>
        <dsp:cNvPr id="0" name=""/>
        <dsp:cNvSpPr/>
      </dsp:nvSpPr>
      <dsp:spPr>
        <a:xfrm rot="5400000">
          <a:off x="3891220" y="-2933435"/>
          <a:ext cx="872790" cy="6775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Odprawa z członkami ZN/ZNEP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Przekazanie przewodniczącym zespołów dokumentacji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Sprawdzenie dokumentu tożsamości i upoważnienia obserwatora </a:t>
          </a:r>
        </a:p>
      </dsp:txBody>
      <dsp:txXfrm rot="5400000">
        <a:off x="3891220" y="-2933435"/>
        <a:ext cx="872790" cy="6775375"/>
      </dsp:txXfrm>
    </dsp:sp>
    <dsp:sp modelId="{12275D7A-B2AE-4B08-BA88-D492CB9BC3CE}">
      <dsp:nvSpPr>
        <dsp:cNvPr id="0" name=""/>
        <dsp:cNvSpPr/>
      </dsp:nvSpPr>
      <dsp:spPr>
        <a:xfrm rot="5400000">
          <a:off x="-201413" y="1429542"/>
          <a:ext cx="1342754" cy="939928"/>
        </a:xfrm>
        <a:prstGeom prst="chevron">
          <a:avLst/>
        </a:prstGeom>
        <a:solidFill>
          <a:schemeClr val="tx2"/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0,5 godz. przed</a:t>
          </a:r>
          <a:endParaRPr lang="pl-PL" sz="13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 rot="5400000">
        <a:off x="-201413" y="1429542"/>
        <a:ext cx="1342754" cy="939928"/>
      </dsp:txXfrm>
    </dsp:sp>
    <dsp:sp modelId="{F338DF2A-D12D-457D-A205-4DD2378C22B1}">
      <dsp:nvSpPr>
        <dsp:cNvPr id="0" name=""/>
        <dsp:cNvSpPr/>
      </dsp:nvSpPr>
      <dsp:spPr>
        <a:xfrm rot="5400000">
          <a:off x="3891220" y="-1723163"/>
          <a:ext cx="872790" cy="6775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Ewentualne uzupełnienie składów zespołów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Wpuszczanie zdających do sal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Przekazanie materiałów egzaminacyjnych</a:t>
          </a:r>
          <a:endParaRPr lang="pl-PL" sz="1800" kern="1200" dirty="0"/>
        </a:p>
      </dsp:txBody>
      <dsp:txXfrm rot="5400000">
        <a:off x="3891220" y="-1723163"/>
        <a:ext cx="872790" cy="6775375"/>
      </dsp:txXfrm>
    </dsp:sp>
    <dsp:sp modelId="{ADFEF199-5F1F-468E-A8CD-D2E6B9E4B78B}">
      <dsp:nvSpPr>
        <dsp:cNvPr id="0" name=""/>
        <dsp:cNvSpPr/>
      </dsp:nvSpPr>
      <dsp:spPr>
        <a:xfrm rot="5400000">
          <a:off x="-341643" y="2841975"/>
          <a:ext cx="1623215" cy="939928"/>
        </a:xfrm>
        <a:prstGeom prst="chevron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Godz</a:t>
          </a:r>
          <a:r>
            <a:rPr lang="pl-PL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„0”</a:t>
          </a:r>
          <a:endParaRPr lang="pl-PL" sz="13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 rot="5400000">
        <a:off x="-341643" y="2841975"/>
        <a:ext cx="1623215" cy="939928"/>
      </dsp:txXfrm>
    </dsp:sp>
    <dsp:sp modelId="{92FCDF97-6A84-4511-BB7B-2C888C4FD581}">
      <dsp:nvSpPr>
        <dsp:cNvPr id="0" name=""/>
        <dsp:cNvSpPr/>
      </dsp:nvSpPr>
      <dsp:spPr>
        <a:xfrm rot="5400000">
          <a:off x="3611447" y="-233118"/>
          <a:ext cx="1432336" cy="6775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C00000"/>
              </a:solidFill>
            </a:rPr>
            <a:t>Rozdanie zestawów egzaminacyjnych zdającym</a:t>
          </a:r>
          <a:endParaRPr lang="pl-PL" sz="1800" b="1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Sprawdzenie kompletności arkuszy egzaminacyjnych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Ewentualna wymiana arkuszy lub za zgodą Dyr. OKE powielenie arkuszy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Zapoznanie się zdających z instrukcją i naklejenie naklejek z nr PESEL</a:t>
          </a:r>
          <a:endParaRPr lang="pl-PL" sz="1800" kern="1200" dirty="0"/>
        </a:p>
      </dsp:txBody>
      <dsp:txXfrm rot="5400000">
        <a:off x="3611447" y="-233118"/>
        <a:ext cx="1432336" cy="6775375"/>
      </dsp:txXfrm>
    </dsp:sp>
    <dsp:sp modelId="{5A22144F-BFD5-466E-9F9D-DFDC6EE171D2}">
      <dsp:nvSpPr>
        <dsp:cNvPr id="0" name=""/>
        <dsp:cNvSpPr/>
      </dsp:nvSpPr>
      <dsp:spPr>
        <a:xfrm rot="5400000">
          <a:off x="-201413" y="4270089"/>
          <a:ext cx="1342754" cy="939928"/>
        </a:xfrm>
        <a:prstGeom prst="chevron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Godz. „0”  </a:t>
          </a:r>
          <a:br>
            <a:rPr lang="pl-PL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</a:br>
          <a:r>
            <a:rPr lang="pl-PL" sz="13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z minutami</a:t>
          </a:r>
          <a:endParaRPr lang="pl-PL" sz="13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 rot="5400000">
        <a:off x="-201413" y="4270089"/>
        <a:ext cx="1342754" cy="939928"/>
      </dsp:txXfrm>
    </dsp:sp>
    <dsp:sp modelId="{30E85D5B-29F2-4DAC-9894-05804AD19579}">
      <dsp:nvSpPr>
        <dsp:cNvPr id="0" name=""/>
        <dsp:cNvSpPr/>
      </dsp:nvSpPr>
      <dsp:spPr>
        <a:xfrm rot="5400000">
          <a:off x="3903466" y="1108428"/>
          <a:ext cx="848299" cy="6775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Zapisanie w widocznym miejscu godziny rozpoczęcia i zakończenia egzaminu </a:t>
          </a:r>
          <a:endParaRPr lang="pl-PL" sz="1800" kern="1200" dirty="0"/>
        </a:p>
      </dsp:txBody>
      <dsp:txXfrm rot="5400000">
        <a:off x="3903466" y="1108428"/>
        <a:ext cx="848299" cy="6775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4822A-1978-4D7D-8143-BC7E7559BC1C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25DE4-A246-40A5-AD60-6F83B03424C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E00E-5D5B-46EB-A981-884F12F9008F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E00E-5D5B-46EB-A981-884F12F9008F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E00E-5D5B-46EB-A981-884F12F9008F}" type="slidenum">
              <a:rPr lang="pl-PL" smtClean="0"/>
              <a:pPr/>
              <a:t>50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56A41-46B3-41F0-9AC3-93BB0DD64838}" type="slidenum">
              <a:rPr lang="pl-PL" smtClean="0"/>
              <a:pPr/>
              <a:t>65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Musi być podpis PZNEP, na Sali jest 1 przewodniczący, były przypadki, że na</a:t>
            </a:r>
            <a:r>
              <a:rPr lang="pl-PL" baseline="0" dirty="0" smtClean="0"/>
              <a:t> pracach 1 kopercie były podpisy (jako PZNEP) 2 różnych osób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@Passport_Gosia\Konferencje\Prezentacje\jesień_2011\obrazki\Babie-lat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 userDrawn="1"/>
        </p:nvSpPr>
        <p:spPr>
          <a:xfrm>
            <a:off x="0" y="0"/>
            <a:ext cx="9108504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560840" cy="1470025"/>
          </a:xfrm>
        </p:spPr>
        <p:txBody>
          <a:bodyPr/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5" descr="ok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021" y="111908"/>
            <a:ext cx="755576" cy="146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 userDrawn="1"/>
        </p:nvSpPr>
        <p:spPr>
          <a:xfrm>
            <a:off x="1259632" y="4046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Okręgowa Komisja Egzaminacyjna w Krakowie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1259632" y="836712"/>
            <a:ext cx="6696744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6864" cy="1143000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916832"/>
            <a:ext cx="7776864" cy="4209331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5" y="4406900"/>
            <a:ext cx="737909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15615" y="2906713"/>
            <a:ext cx="737909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43608" y="2492896"/>
            <a:ext cx="3672408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6056" y="2492896"/>
            <a:ext cx="3744416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70485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78278" y="2357190"/>
            <a:ext cx="370974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78278" y="3068960"/>
            <a:ext cx="3709745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231663" y="2357190"/>
            <a:ext cx="36608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231663" y="3068960"/>
            <a:ext cx="3660817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776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43608" y="2492896"/>
            <a:ext cx="7776864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043608" y="6309320"/>
            <a:ext cx="2088232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419872" y="6309320"/>
            <a:ext cx="295232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Picture 2" descr="E:\@Passport_Gosia\Konferencje\Prezentacje\jesień_2011\obrazki\Babie-lato.jpg"/>
          <p:cNvPicPr>
            <a:picLocks noChangeAspect="1" noChangeArrowheads="1"/>
          </p:cNvPicPr>
          <p:nvPr userDrawn="1"/>
        </p:nvPicPr>
        <p:blipFill>
          <a:blip r:embed="rId13" cstate="print"/>
          <a:srcRect l="19348" r="50241" b="-2857"/>
          <a:stretch>
            <a:fillRect/>
          </a:stretch>
        </p:blipFill>
        <p:spPr bwMode="auto">
          <a:xfrm>
            <a:off x="-1" y="0"/>
            <a:ext cx="611561" cy="7101408"/>
          </a:xfrm>
          <a:prstGeom prst="rect">
            <a:avLst/>
          </a:prstGeom>
          <a:noFill/>
        </p:spPr>
      </p:pic>
      <p:pic>
        <p:nvPicPr>
          <p:cNvPr id="11" name="Picture 5" descr="oke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07971" y="111908"/>
            <a:ext cx="356625" cy="6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 userDrawn="1"/>
        </p:nvSpPr>
        <p:spPr>
          <a:xfrm>
            <a:off x="611560" y="31531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Okręgowa Komisja Egzaminacyjna w Krakowie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971600" y="332656"/>
            <a:ext cx="7272808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Jesienna konferencja </a:t>
            </a:r>
            <a:br>
              <a:rPr lang="pl-PL" dirty="0" smtClean="0"/>
            </a:br>
            <a:r>
              <a:rPr lang="pl-PL" dirty="0" smtClean="0"/>
              <a:t>dla dyrektorów szkół zawodowych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623120" y="4869160"/>
            <a:ext cx="7520880" cy="1584176"/>
          </a:xfrm>
        </p:spPr>
        <p:txBody>
          <a:bodyPr>
            <a:normAutofit/>
          </a:bodyPr>
          <a:lstStyle/>
          <a:p>
            <a:pPr algn="r"/>
            <a:r>
              <a:rPr lang="pl-PL" sz="2400" b="1" i="1" dirty="0" smtClean="0"/>
              <a:t>Sprawy pozostawione same sobie, zmieniają się </a:t>
            </a:r>
          </a:p>
          <a:p>
            <a:pPr algn="r"/>
            <a:r>
              <a:rPr lang="pl-PL" sz="2400" b="1" i="1" dirty="0" smtClean="0"/>
              <a:t>ze złych na jeszcze gorsze.</a:t>
            </a:r>
          </a:p>
          <a:p>
            <a:pPr algn="r"/>
            <a:r>
              <a:rPr lang="pl-PL" sz="2400" b="1" i="1" dirty="0" smtClean="0"/>
              <a:t> prawa Murphy'ego </a:t>
            </a:r>
            <a:endParaRPr lang="pl-PL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Tematyka konferencji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132856"/>
            <a:ext cx="7776864" cy="3672408"/>
          </a:xfrm>
        </p:spPr>
        <p:txBody>
          <a:bodyPr>
            <a:normAutofit/>
          </a:bodyPr>
          <a:lstStyle/>
          <a:p>
            <a:r>
              <a:rPr lang="pl-PL" dirty="0" smtClean="0"/>
              <a:t>Wyniki egzaminów sesji czerwcowej 2011</a:t>
            </a:r>
          </a:p>
          <a:p>
            <a:r>
              <a:rPr lang="pl-PL" dirty="0" smtClean="0"/>
              <a:t>Podsumowanie ankiety ewaluacyjnej dotyczącej pracy OE</a:t>
            </a:r>
          </a:p>
          <a:p>
            <a:r>
              <a:rPr lang="pl-PL" dirty="0" smtClean="0"/>
              <a:t>Organizacja egzaminów w 2012 roku.</a:t>
            </a:r>
          </a:p>
          <a:p>
            <a:r>
              <a:rPr lang="pl-PL" dirty="0" smtClean="0"/>
              <a:t>Jaskółki  zmian w egzaminach potwierdzających kwalifikacje zawodowe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sesji czerwcowej 2011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776864" cy="1143000"/>
          </a:xfrm>
        </p:spPr>
        <p:txBody>
          <a:bodyPr/>
          <a:lstStyle/>
          <a:p>
            <a:r>
              <a:rPr lang="pl-PL" sz="4000" dirty="0" smtClean="0"/>
              <a:t>Komunikat</a:t>
            </a:r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755576" y="2276872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dirty="0" smtClean="0">
                <a:solidFill>
                  <a:srgbClr val="E22B00"/>
                </a:solidFill>
              </a:rPr>
              <a:t>Można wykorzystywać  </a:t>
            </a:r>
            <a:br>
              <a:rPr lang="pl-PL" sz="4000" dirty="0" smtClean="0">
                <a:solidFill>
                  <a:srgbClr val="E22B00"/>
                </a:solidFill>
              </a:rPr>
            </a:br>
            <a:r>
              <a:rPr lang="pl-PL" sz="4000" dirty="0" smtClean="0">
                <a:solidFill>
                  <a:srgbClr val="E22B00"/>
                </a:solidFill>
              </a:rPr>
              <a:t>pozostawione w szkołach </a:t>
            </a:r>
          </a:p>
          <a:p>
            <a:r>
              <a:rPr lang="pl-PL" sz="4000" dirty="0" smtClean="0">
                <a:solidFill>
                  <a:srgbClr val="E22B00"/>
                </a:solidFill>
              </a:rPr>
              <a:t>arkusze egzaminacyjne z czerwca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ankiety dotyczącej pracy OE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060848"/>
            <a:ext cx="3902522" cy="217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/>
          </a:blip>
          <a:srcRect r="10211" b="10211"/>
          <a:stretch>
            <a:fillRect/>
          </a:stretch>
        </p:blipFill>
        <p:spPr bwMode="auto">
          <a:xfrm>
            <a:off x="971600" y="1817440"/>
            <a:ext cx="7812868" cy="47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776864" cy="1143000"/>
          </a:xfrm>
        </p:spPr>
        <p:txBody>
          <a:bodyPr/>
          <a:lstStyle/>
          <a:p>
            <a:r>
              <a:rPr lang="pl-PL" dirty="0" smtClean="0"/>
              <a:t>Cele ankiety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971600" y="1817440"/>
            <a:ext cx="7848872" cy="463589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67136" y="2420888"/>
            <a:ext cx="7776864" cy="3633267"/>
          </a:xfrm>
        </p:spPr>
        <p:txBody>
          <a:bodyPr/>
          <a:lstStyle/>
          <a:p>
            <a:r>
              <a:rPr lang="pl-PL" dirty="0" smtClean="0"/>
              <a:t>Zebranie informacji na temat organizacji pracy w ośrodkach egzaminacyjnych.</a:t>
            </a:r>
          </a:p>
          <a:p>
            <a:r>
              <a:rPr lang="pl-PL" dirty="0" smtClean="0"/>
              <a:t>Zebranie uwag dotyczących propozycji udoskonalenia procesu przeprowadzania etapu praktycznego egzaminu zawodowego dla absolwentów </a:t>
            </a:r>
            <a:r>
              <a:rPr lang="pl-PL" dirty="0" err="1" smtClean="0"/>
              <a:t>zsz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776864" cy="1143000"/>
          </a:xfrm>
        </p:spPr>
        <p:txBody>
          <a:bodyPr/>
          <a:lstStyle/>
          <a:p>
            <a:r>
              <a:rPr lang="pl-PL" dirty="0" smtClean="0"/>
              <a:t>Udział egzaminatorów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916833"/>
            <a:ext cx="7776864" cy="2808312"/>
          </a:xfrm>
        </p:spPr>
        <p:txBody>
          <a:bodyPr/>
          <a:lstStyle/>
          <a:p>
            <a:r>
              <a:rPr lang="pl-PL" dirty="0" smtClean="0"/>
              <a:t>Liczba egzaminatorów, którzy wzięli udział </a:t>
            </a:r>
            <a:br>
              <a:rPr lang="pl-PL" dirty="0" smtClean="0"/>
            </a:br>
            <a:r>
              <a:rPr lang="pl-PL" dirty="0" smtClean="0"/>
              <a:t>w ankiecie - </a:t>
            </a:r>
            <a:r>
              <a:rPr lang="pl-PL" sz="3600" dirty="0" smtClean="0"/>
              <a:t>742</a:t>
            </a:r>
          </a:p>
          <a:p>
            <a:r>
              <a:rPr lang="pl-PL" dirty="0" smtClean="0"/>
              <a:t>Łączna liczba udzielonych odpowiedzi - </a:t>
            </a:r>
            <a:r>
              <a:rPr lang="pl-PL" sz="3600" dirty="0" smtClean="0"/>
              <a:t>1203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29000"/>
          </a:blip>
          <a:srcRect/>
          <a:stretch>
            <a:fillRect/>
          </a:stretch>
        </p:blipFill>
        <p:spPr bwMode="auto">
          <a:xfrm>
            <a:off x="611560" y="404664"/>
            <a:ext cx="3384376" cy="146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7136" y="764704"/>
            <a:ext cx="7776864" cy="1143000"/>
          </a:xfrm>
        </p:spPr>
        <p:txBody>
          <a:bodyPr/>
          <a:lstStyle/>
          <a:p>
            <a:r>
              <a:rPr lang="pl-PL" dirty="0" smtClean="0"/>
              <a:t>Pytania ankiety (TAK/NIE)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700808"/>
            <a:ext cx="8064896" cy="5013176"/>
          </a:xfrm>
        </p:spPr>
        <p:txBody>
          <a:bodyPr>
            <a:noAutofit/>
          </a:bodyPr>
          <a:lstStyle/>
          <a:p>
            <a:r>
              <a:rPr lang="pl-PL" sz="2000" dirty="0"/>
              <a:t>Czy kierownik ośrodka albo jego zastępca przeprowadził szkolenie egzaminatorów</a:t>
            </a:r>
            <a:r>
              <a:rPr lang="pl-PL" sz="2000" dirty="0" smtClean="0"/>
              <a:t>?</a:t>
            </a:r>
          </a:p>
          <a:p>
            <a:r>
              <a:rPr lang="pl-PL" sz="2000" dirty="0"/>
              <a:t>Czy egzaminy rozpoczynały się punktualnie o wyznaczonych godzinach</a:t>
            </a:r>
            <a:r>
              <a:rPr lang="pl-PL" sz="2000" dirty="0" smtClean="0"/>
              <a:t>?</a:t>
            </a:r>
          </a:p>
          <a:p>
            <a:r>
              <a:rPr lang="pl-PL" sz="2000" dirty="0"/>
              <a:t>Czy stanowiska egzaminacyjne były przygotowane zgodnie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przepisami bhp</a:t>
            </a:r>
            <a:r>
              <a:rPr lang="pl-PL" sz="2000" dirty="0" smtClean="0"/>
              <a:t>?</a:t>
            </a:r>
          </a:p>
          <a:p>
            <a:r>
              <a:rPr lang="pl-PL" sz="2000" dirty="0"/>
              <a:t>Czy stanowiska egzaminacyjne były przygotowane zgodnie z wytycznymi CKE i OKE</a:t>
            </a:r>
            <a:r>
              <a:rPr lang="pl-PL" sz="2000" dirty="0" smtClean="0"/>
              <a:t>?</a:t>
            </a:r>
          </a:p>
          <a:p>
            <a:r>
              <a:rPr lang="pl-PL" sz="20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Czy przygotowane stanowiska egzaminacyjne gwarantowały samodzielną i bezkolizyjną pracę zdających?</a:t>
            </a:r>
            <a:r>
              <a:rPr lang="pl-PL" sz="2000" dirty="0" smtClean="0"/>
              <a:t> </a:t>
            </a:r>
          </a:p>
          <a:p>
            <a:r>
              <a:rPr lang="pl-PL" sz="20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Czy przygotowane stanowiska egzaminacyjne umożliwiały egzaminatorom obserwację zdających?</a:t>
            </a:r>
            <a:r>
              <a:rPr lang="pl-PL" sz="2000" dirty="0" smtClean="0"/>
              <a:t> </a:t>
            </a:r>
          </a:p>
          <a:p>
            <a:r>
              <a:rPr lang="pl-PL" sz="20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Czy materiały egzaminacyjne przekazane przewodniczącemu były kompletne?</a:t>
            </a:r>
            <a:r>
              <a:rPr lang="pl-PL" sz="2000" dirty="0" smtClean="0"/>
              <a:t> </a:t>
            </a:r>
          </a:p>
          <a:p>
            <a:r>
              <a:rPr lang="pl-PL" sz="2000" dirty="0"/>
              <a:t>Czy materiały egzaminacyjne przekazane przewodniczącemu były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nienaruszonych tj. </a:t>
            </a:r>
            <a:r>
              <a:rPr lang="pl-PL" sz="2000" dirty="0" smtClean="0"/>
              <a:t>zaklejonych </a:t>
            </a:r>
            <a:r>
              <a:rPr lang="pl-PL" sz="2000" dirty="0"/>
              <a:t>kopertach</a:t>
            </a:r>
            <a:r>
              <a:rPr lang="pl-PL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776864" cy="1143000"/>
          </a:xfrm>
        </p:spPr>
        <p:txBody>
          <a:bodyPr/>
          <a:lstStyle/>
          <a:p>
            <a:r>
              <a:rPr lang="pl-PL" dirty="0" smtClean="0"/>
              <a:t>Wyniki ankiety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060849"/>
            <a:ext cx="7776864" cy="3456384"/>
          </a:xfrm>
        </p:spPr>
        <p:txBody>
          <a:bodyPr/>
          <a:lstStyle/>
          <a:p>
            <a:r>
              <a:rPr lang="pl-PL" dirty="0" smtClean="0"/>
              <a:t>W zdecydowanej większości pytań, odpowiedzi „TAK” stanowiły niemal 99%.</a:t>
            </a:r>
          </a:p>
          <a:p>
            <a:r>
              <a:rPr lang="pl-PL" dirty="0" smtClean="0"/>
              <a:t>W nielicznych przypadkach występowały braki  odpowiedzi na pytania.</a:t>
            </a:r>
          </a:p>
          <a:p>
            <a:r>
              <a:rPr lang="pl-PL" dirty="0" smtClean="0"/>
              <a:t>Pojawiały się dodatkowe uwagi kierowane przez egzaminatorów.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989856"/>
            <a:ext cx="8100392" cy="1143000"/>
          </a:xfrm>
        </p:spPr>
        <p:txBody>
          <a:bodyPr/>
          <a:lstStyle/>
          <a:p>
            <a:r>
              <a:rPr lang="pl-PL" dirty="0" smtClean="0"/>
              <a:t>Czy kierownik ośrodka albo jego zastępca </a:t>
            </a:r>
            <a:br>
              <a:rPr lang="pl-PL" dirty="0" smtClean="0"/>
            </a:br>
            <a:r>
              <a:rPr lang="pl-PL" dirty="0" smtClean="0"/>
              <a:t>przeprowadził szkolenie egzaminatorów?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400" dirty="0"/>
          </a:p>
        </p:txBody>
      </p:sp>
      <p:graphicFrame>
        <p:nvGraphicFramePr>
          <p:cNvPr id="4" name="Wykres 3"/>
          <p:cNvGraphicFramePr/>
          <p:nvPr/>
        </p:nvGraphicFramePr>
        <p:xfrm>
          <a:off x="2627784" y="2132856"/>
          <a:ext cx="4464496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1143000"/>
          </a:xfrm>
        </p:spPr>
        <p:txBody>
          <a:bodyPr/>
          <a:lstStyle/>
          <a:p>
            <a:r>
              <a:rPr lang="pl-PL" dirty="0" smtClean="0"/>
              <a:t>Ocena współpracy z OE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115616" y="2332037"/>
          <a:ext cx="7632848" cy="42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28000"/>
          </a:blip>
          <a:srcRect/>
          <a:stretch>
            <a:fillRect/>
          </a:stretch>
        </p:blipFill>
        <p:spPr bwMode="auto">
          <a:xfrm>
            <a:off x="1043608" y="1884964"/>
            <a:ext cx="7056784" cy="49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6864" cy="1143000"/>
          </a:xfrm>
        </p:spPr>
        <p:txBody>
          <a:bodyPr/>
          <a:lstStyle/>
          <a:p>
            <a:r>
              <a:rPr lang="pl-PL" dirty="0" smtClean="0"/>
              <a:t>Uwagi egzaminatorów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556792"/>
            <a:ext cx="7776864" cy="4824536"/>
          </a:xfrm>
        </p:spPr>
        <p:txBody>
          <a:bodyPr>
            <a:normAutofit/>
          </a:bodyPr>
          <a:lstStyle/>
          <a:p>
            <a:r>
              <a:rPr lang="pl-PL" dirty="0" smtClean="0"/>
              <a:t>podkreślające (najczęściej dobrą) organizację pracy w ośrodku,</a:t>
            </a:r>
          </a:p>
          <a:p>
            <a:r>
              <a:rPr lang="pl-PL" dirty="0" smtClean="0"/>
              <a:t>zwracające uwagę na wyposażenie stanowisk,</a:t>
            </a:r>
          </a:p>
          <a:p>
            <a:r>
              <a:rPr lang="pl-PL" dirty="0" smtClean="0"/>
              <a:t>opisujące współpracę z innymi egzaminatorami,</a:t>
            </a:r>
          </a:p>
          <a:p>
            <a:r>
              <a:rPr lang="pl-PL" dirty="0" smtClean="0"/>
              <a:t>opisujące sytuacje szczególne na egzaminie,</a:t>
            </a:r>
          </a:p>
          <a:p>
            <a:r>
              <a:rPr lang="pl-PL" dirty="0" smtClean="0"/>
              <a:t>niedotyczące  przeprowadzania egzaminu, </a:t>
            </a:r>
            <a:br>
              <a:rPr lang="pl-PL" dirty="0" smtClean="0"/>
            </a:br>
            <a:r>
              <a:rPr lang="pl-PL" dirty="0" smtClean="0"/>
              <a:t>a np. warunków zakwaterowania, dojazdu do OE itp.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43608" y="4406900"/>
            <a:ext cx="8028385" cy="1362075"/>
          </a:xfrm>
        </p:spPr>
        <p:txBody>
          <a:bodyPr/>
          <a:lstStyle/>
          <a:p>
            <a:r>
              <a:rPr lang="pl-PL" sz="3800" dirty="0" smtClean="0"/>
              <a:t>Organizacja egzaminów w 2012 r. </a:t>
            </a:r>
            <a:endParaRPr lang="pl-PL" sz="38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1143000"/>
          </a:xfrm>
        </p:spPr>
        <p:txBody>
          <a:bodyPr/>
          <a:lstStyle/>
          <a:p>
            <a:r>
              <a:rPr lang="pl-PL" dirty="0" smtClean="0"/>
              <a:t>Kalendarz egzaminów</a:t>
            </a:r>
            <a:endParaRPr lang="pl-PL" dirty="0"/>
          </a:p>
        </p:txBody>
      </p:sp>
      <p:grpSp>
        <p:nvGrpSpPr>
          <p:cNvPr id="24" name="Grupa 23"/>
          <p:cNvGrpSpPr/>
          <p:nvPr/>
        </p:nvGrpSpPr>
        <p:grpSpPr>
          <a:xfrm>
            <a:off x="1115616" y="1628800"/>
            <a:ext cx="3456384" cy="5142185"/>
            <a:chOff x="1115616" y="1628800"/>
            <a:chExt cx="3456384" cy="5142185"/>
          </a:xfrm>
        </p:grpSpPr>
        <p:sp>
          <p:nvSpPr>
            <p:cNvPr id="8" name="pole tekstowe 7"/>
            <p:cNvSpPr txBox="1"/>
            <p:nvPr/>
          </p:nvSpPr>
          <p:spPr>
            <a:xfrm>
              <a:off x="1115616" y="1628800"/>
              <a:ext cx="3456384" cy="584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3200" b="1" dirty="0" smtClean="0">
                  <a:solidFill>
                    <a:schemeClr val="bg1"/>
                  </a:solidFill>
                </a:rPr>
                <a:t>Styczeń 2012</a:t>
              </a:r>
              <a:endParaRPr lang="pl-PL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1115616" y="2492896"/>
              <a:ext cx="3456384" cy="5232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2800" dirty="0" smtClean="0">
                  <a:solidFill>
                    <a:schemeClr val="bg1"/>
                  </a:solidFill>
                </a:rPr>
                <a:t>Etap pisemny</a:t>
              </a:r>
              <a:endParaRPr lang="pl-PL" sz="2800" dirty="0">
                <a:solidFill>
                  <a:schemeClr val="bg1"/>
                </a:solidFill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115616" y="3212976"/>
              <a:ext cx="3456384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chemeClr val="tx2"/>
                  </a:solidFill>
                </a:rPr>
                <a:t>17 stycznia (wtorek)</a:t>
              </a:r>
            </a:p>
            <a:p>
              <a:pPr algn="ctr"/>
              <a:r>
                <a:rPr lang="pl-PL" sz="2400" b="1" dirty="0" smtClean="0">
                  <a:solidFill>
                    <a:schemeClr val="tx2"/>
                  </a:solidFill>
                </a:rPr>
                <a:t>godz. 12.00</a:t>
              </a:r>
              <a:endParaRPr lang="pl-PL" sz="2400" dirty="0">
                <a:solidFill>
                  <a:schemeClr val="tx2"/>
                </a:solidFill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115616" y="4221088"/>
              <a:ext cx="3456384" cy="5232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2800" dirty="0" smtClean="0">
                  <a:solidFill>
                    <a:schemeClr val="bg1"/>
                  </a:solidFill>
                </a:rPr>
                <a:t>Etap praktyczny </a:t>
              </a:r>
              <a:r>
                <a:rPr lang="pl-PL" sz="2800" dirty="0" err="1" smtClean="0">
                  <a:solidFill>
                    <a:schemeClr val="bg1"/>
                  </a:solidFill>
                </a:rPr>
                <a:t>TiSPol</a:t>
              </a:r>
              <a:endParaRPr lang="pl-PL" sz="2800" dirty="0">
                <a:solidFill>
                  <a:schemeClr val="bg1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115616" y="4941168"/>
              <a:ext cx="345638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chemeClr val="tx2"/>
                  </a:solidFill>
                </a:rPr>
                <a:t> od 18 do 20 stycznia </a:t>
              </a:r>
              <a:endParaRPr lang="pl-PL" sz="2400" dirty="0">
                <a:solidFill>
                  <a:schemeClr val="tx2"/>
                </a:solidFill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115616" y="5589240"/>
              <a:ext cx="3456384" cy="5232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2800" dirty="0" smtClean="0">
                  <a:solidFill>
                    <a:schemeClr val="bg1"/>
                  </a:solidFill>
                </a:rPr>
                <a:t>Etap praktyczny ZSZ</a:t>
              </a:r>
              <a:endParaRPr lang="pl-PL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1115616" y="6309320"/>
              <a:ext cx="345638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chemeClr val="tx2"/>
                  </a:solidFill>
                </a:rPr>
                <a:t> od 24 stycznia</a:t>
              </a: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5076056" y="1628800"/>
            <a:ext cx="3456384" cy="5142185"/>
            <a:chOff x="5076056" y="1628800"/>
            <a:chExt cx="3456384" cy="5142185"/>
          </a:xfrm>
        </p:grpSpPr>
        <p:sp>
          <p:nvSpPr>
            <p:cNvPr id="17" name="pole tekstowe 16"/>
            <p:cNvSpPr txBox="1"/>
            <p:nvPr/>
          </p:nvSpPr>
          <p:spPr>
            <a:xfrm>
              <a:off x="5076056" y="1628800"/>
              <a:ext cx="3456384" cy="584775"/>
            </a:xfrm>
            <a:prstGeom prst="rect">
              <a:avLst/>
            </a:prstGeom>
            <a:solidFill>
              <a:srgbClr val="E25B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3200" b="1" dirty="0" smtClean="0">
                  <a:solidFill>
                    <a:schemeClr val="bg1"/>
                  </a:solidFill>
                </a:rPr>
                <a:t>Czerwiec 2012</a:t>
              </a:r>
              <a:endParaRPr lang="pl-PL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5076056" y="2492896"/>
              <a:ext cx="3456384" cy="523220"/>
            </a:xfrm>
            <a:prstGeom prst="rect">
              <a:avLst/>
            </a:prstGeom>
            <a:solidFill>
              <a:srgbClr val="E25B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2800" dirty="0" smtClean="0">
                  <a:solidFill>
                    <a:schemeClr val="bg1"/>
                  </a:solidFill>
                </a:rPr>
                <a:t>Etap pisemny</a:t>
              </a:r>
              <a:endParaRPr lang="pl-PL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5076056" y="3212976"/>
              <a:ext cx="3456384" cy="83099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rgbClr val="E25B00"/>
                  </a:solidFill>
                </a:rPr>
                <a:t>18 czerwca (poniedziałek)</a:t>
              </a:r>
            </a:p>
            <a:p>
              <a:pPr algn="ctr"/>
              <a:r>
                <a:rPr lang="pl-PL" sz="2400" b="1" dirty="0" smtClean="0">
                  <a:solidFill>
                    <a:srgbClr val="E25B00"/>
                  </a:solidFill>
                </a:rPr>
                <a:t>godz. 12.00</a:t>
              </a:r>
              <a:endParaRPr lang="pl-PL" sz="2400" dirty="0">
                <a:solidFill>
                  <a:srgbClr val="E25B00"/>
                </a:solidFill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5076056" y="4221088"/>
              <a:ext cx="3456384" cy="523220"/>
            </a:xfrm>
            <a:prstGeom prst="rect">
              <a:avLst/>
            </a:prstGeom>
            <a:solidFill>
              <a:srgbClr val="E25B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2800" dirty="0" smtClean="0">
                  <a:solidFill>
                    <a:schemeClr val="bg1"/>
                  </a:solidFill>
                </a:rPr>
                <a:t>Etap praktyczny </a:t>
              </a:r>
              <a:r>
                <a:rPr lang="pl-PL" sz="2800" dirty="0" err="1" smtClean="0">
                  <a:solidFill>
                    <a:schemeClr val="bg1"/>
                  </a:solidFill>
                </a:rPr>
                <a:t>TiSPol</a:t>
              </a:r>
              <a:endParaRPr lang="pl-PL" sz="2800" dirty="0">
                <a:solidFill>
                  <a:schemeClr val="bg1"/>
                </a:solidFill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5076056" y="4941168"/>
              <a:ext cx="3456384" cy="46166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rgbClr val="E25B00"/>
                  </a:solidFill>
                </a:rPr>
                <a:t> od 19 do 22 czerwca</a:t>
              </a:r>
              <a:endParaRPr lang="pl-PL" sz="2400" dirty="0">
                <a:solidFill>
                  <a:srgbClr val="E25B00"/>
                </a:solidFill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5076056" y="5589240"/>
              <a:ext cx="3456384" cy="523220"/>
            </a:xfrm>
            <a:prstGeom prst="rect">
              <a:avLst/>
            </a:prstGeom>
            <a:solidFill>
              <a:srgbClr val="E25B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l-PL" sz="2800" dirty="0" smtClean="0">
                  <a:solidFill>
                    <a:schemeClr val="bg1"/>
                  </a:solidFill>
                </a:rPr>
                <a:t>Etap praktyczny ZSZ</a:t>
              </a:r>
              <a:endParaRPr lang="pl-PL" sz="2800" dirty="0">
                <a:solidFill>
                  <a:schemeClr val="bg1"/>
                </a:solidFill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5076056" y="6309320"/>
              <a:ext cx="3456384" cy="46166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rgbClr val="E25B00"/>
                  </a:solidFill>
                </a:rPr>
                <a:t> od 2 lipca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6864" cy="1143000"/>
          </a:xfrm>
        </p:spPr>
        <p:txBody>
          <a:bodyPr/>
          <a:lstStyle/>
          <a:p>
            <a:r>
              <a:rPr lang="pl-PL" dirty="0" smtClean="0"/>
              <a:t>Terminy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060848"/>
            <a:ext cx="7776864" cy="1077218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>
              <a:buNone/>
            </a:pPr>
            <a:r>
              <a:rPr lang="pl-PL" sz="3200" b="1" dirty="0" smtClean="0">
                <a:solidFill>
                  <a:schemeClr val="bg1"/>
                </a:solidFill>
              </a:rPr>
              <a:t>Składanie wniosków o upoważnienie do przeprowadzania etapu praktycznego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483768" y="3380798"/>
            <a:ext cx="4968552" cy="576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36000" tIns="36000" rIns="36000" bIns="36000" rtlCol="0">
            <a:normAutofit/>
          </a:bodyPr>
          <a:lstStyle/>
          <a:p>
            <a:pPr marL="536575" marR="0" lvl="0" indent="-3619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lang="pl-PL" sz="2800" dirty="0" smtClean="0">
                <a:solidFill>
                  <a:schemeClr val="tx2"/>
                </a:solidFill>
              </a:rPr>
              <a:t>24 października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2011 r.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55576" y="4532927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Wnioski należy składać wyłącznie w zawodach, </a:t>
            </a:r>
          </a:p>
          <a:p>
            <a:r>
              <a:rPr lang="pl-PL" sz="2400" dirty="0" smtClean="0"/>
              <a:t>w których OE nie będą miały  aktualnego upoważnienia na czas egzaminu w 2012 r.  (sesja styczniowa, sesja czerwcowa).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1143000"/>
          </a:xfrm>
        </p:spPr>
        <p:txBody>
          <a:bodyPr/>
          <a:lstStyle/>
          <a:p>
            <a:r>
              <a:rPr lang="pl-PL" dirty="0" smtClean="0"/>
              <a:t>Terminy dotyczące sesji styczniowej</a:t>
            </a:r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115616" y="4437112"/>
            <a:ext cx="7776864" cy="5847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Powoływanie ZN  i ZNEP na sesję styczniową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771800" y="5157191"/>
            <a:ext cx="4464496" cy="504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36000" tIns="36000" rIns="36000" bIns="36000" rtlCol="0">
            <a:normAutofit/>
          </a:bodyPr>
          <a:lstStyle/>
          <a:p>
            <a:pPr marL="536575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15 grudnia 2011 r.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115616" y="1988840"/>
            <a:ext cx="7776864" cy="107721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Ustalanie szczegółowych harmonogramów dla zawodów kształconych  w </a:t>
            </a:r>
            <a:r>
              <a:rPr kumimoji="0" lang="pl-P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TiSPol</a:t>
            </a: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2771800" y="3210073"/>
            <a:ext cx="4464496" cy="504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36000" tIns="36000" rIns="36000" bIns="36000" rtlCol="0">
            <a:normAutofit/>
          </a:bodyPr>
          <a:lstStyle/>
          <a:p>
            <a:pPr marL="536575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11 listopada 2011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6864" cy="1143000"/>
          </a:xfrm>
        </p:spPr>
        <p:txBody>
          <a:bodyPr>
            <a:no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pl-PL" sz="4000" b="1" dirty="0" smtClean="0"/>
              <a:t>Zmiana miejsca przeprowadzania egzaminów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132856"/>
            <a:ext cx="7848872" cy="1569660"/>
          </a:xfr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>
              <a:buNone/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Te szkoły/OE, które przeprowadzają egzamin w innym miejscu niż adres siedziby szkoły/OE zgłaszają  ten fakt w systemie OBIEG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547664" y="3933056"/>
            <a:ext cx="655272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36000" tIns="36000" rIns="36000" bIns="36000" rtlCol="0">
            <a:normAutofit/>
          </a:bodyPr>
          <a:lstStyle/>
          <a:p>
            <a:pPr marL="536575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Ostateczny termin – 11 listopada 2011 r.</a:t>
            </a:r>
          </a:p>
          <a:p>
            <a:pPr marL="536575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5596" y="404664"/>
            <a:ext cx="7776864" cy="1143000"/>
          </a:xfrm>
        </p:spPr>
        <p:txBody>
          <a:bodyPr/>
          <a:lstStyle/>
          <a:p>
            <a:r>
              <a:rPr lang="pl-PL" dirty="0" smtClean="0"/>
              <a:t>Terminy dotyczące sesji czerwcowej</a:t>
            </a:r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35596" y="5396213"/>
            <a:ext cx="7956884" cy="584775"/>
          </a:xfrm>
          <a:prstGeom prst="rect">
            <a:avLst/>
          </a:prstGeom>
          <a:solidFill>
            <a:srgbClr val="E25B0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Zmiana miejsca</a:t>
            </a:r>
            <a:r>
              <a:rPr kumimoji="0" lang="pl-PL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przeprowadzania egzaminów</a:t>
            </a: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059832" y="6093295"/>
            <a:ext cx="3528392" cy="50405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36000" tIns="36000" rIns="36000" bIns="36000" rtlCol="0">
            <a:normAutofit/>
          </a:bodyPr>
          <a:lstStyle/>
          <a:p>
            <a:pPr marL="536575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10 kwietnia 2012 r.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935596" y="3463608"/>
            <a:ext cx="7956884" cy="1077218"/>
          </a:xfrm>
          <a:prstGeom prst="rect">
            <a:avLst/>
          </a:prstGeom>
          <a:solidFill>
            <a:srgbClr val="E25B0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Ustalanie szczegółowych harmonogramów dla zawodów kształconych w </a:t>
            </a:r>
            <a:r>
              <a:rPr kumimoji="0" lang="pl-P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TiSPol</a:t>
            </a: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3059832" y="4653135"/>
            <a:ext cx="3528392" cy="50405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36000" tIns="36000" rIns="36000" bIns="36000" rtlCol="0">
            <a:normAutofit/>
          </a:bodyPr>
          <a:lstStyle/>
          <a:p>
            <a:pPr marL="536575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10 kwietnia 2012 r.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935596" y="1556792"/>
            <a:ext cx="7956884" cy="584775"/>
          </a:xfrm>
          <a:prstGeom prst="rect">
            <a:avLst/>
          </a:prstGeom>
          <a:solidFill>
            <a:srgbClr val="E25B0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Zgłaszanie uczniów do egzaminu w czerwcu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367644" y="2253876"/>
            <a:ext cx="6912768" cy="93610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36000" tIns="36000" rIns="36000" bIns="36000" rtlCol="0">
            <a:normAutofit fontScale="92500" lnSpcReduction="10000"/>
          </a:bodyPr>
          <a:lstStyle/>
          <a:p>
            <a:pPr marL="536575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Ustawowy  termin- </a:t>
            </a:r>
            <a:r>
              <a:rPr lang="pl-PL" sz="2800" dirty="0" smtClean="0">
                <a:solidFill>
                  <a:srgbClr val="0070C0"/>
                </a:solidFill>
              </a:rPr>
              <a:t>1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stycznia 2012</a:t>
            </a:r>
          </a:p>
          <a:p>
            <a:pPr marL="536575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dirty="0" smtClean="0"/>
              <a:t>Nieprzekraczalny termin poprawek – </a:t>
            </a:r>
            <a:r>
              <a:rPr lang="pl-PL" sz="2800" dirty="0" smtClean="0">
                <a:solidFill>
                  <a:srgbClr val="0070C0"/>
                </a:solidFill>
              </a:rPr>
              <a:t>15 luty 2012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OBIEG - przypomnienie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6864" cy="1143000"/>
          </a:xfrm>
        </p:spPr>
        <p:txBody>
          <a:bodyPr/>
          <a:lstStyle/>
          <a:p>
            <a:r>
              <a:rPr lang="pl-PL" dirty="0" smtClean="0"/>
              <a:t>Definiowanie  sal</a:t>
            </a:r>
            <a:endParaRPr lang="pl-PL" dirty="0"/>
          </a:p>
        </p:txBody>
      </p:sp>
      <p:sp>
        <p:nvSpPr>
          <p:cNvPr id="4" name="Symbol zastępczy zawartości 4"/>
          <p:cNvSpPr txBox="1">
            <a:spLocks/>
          </p:cNvSpPr>
          <p:nvPr/>
        </p:nvSpPr>
        <p:spPr>
          <a:xfrm>
            <a:off x="1000100" y="1357298"/>
            <a:ext cx="81439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</a:t>
            </a:r>
            <a:r>
              <a:rPr kumimoji="0" lang="pl-P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pisemny </a:t>
            </a:r>
            <a:r>
              <a:rPr kumimoji="0" lang="pl-P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ogowanie do systemu OBIEG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kodem szkoły</a:t>
            </a:r>
          </a:p>
          <a:p>
            <a:pPr>
              <a:spcBef>
                <a:spcPct val="20000"/>
              </a:spcBef>
              <a:defRPr/>
            </a:pPr>
            <a:r>
              <a:rPr lang="pl-PL" sz="2400" b="1" dirty="0" smtClean="0"/>
              <a:t>Etap praktyczny </a:t>
            </a:r>
            <a:r>
              <a:rPr lang="pl-PL" sz="2400" dirty="0" smtClean="0"/>
              <a:t>logowanie do systemu OBIEG </a:t>
            </a:r>
            <a:r>
              <a:rPr lang="pl-PL" sz="2400" b="1" dirty="0" smtClean="0"/>
              <a:t>kodem OE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8130" name="Picture 2" descr="nowesale"/>
          <p:cNvPicPr>
            <a:picLocks noChangeAspect="1" noChangeArrowheads="1"/>
          </p:cNvPicPr>
          <p:nvPr/>
        </p:nvPicPr>
        <p:blipFill>
          <a:blip r:embed="rId2" cstate="print"/>
          <a:srcRect l="6035"/>
          <a:stretch>
            <a:fillRect/>
          </a:stretch>
        </p:blipFill>
        <p:spPr bwMode="auto">
          <a:xfrm>
            <a:off x="4139952" y="3121961"/>
            <a:ext cx="4932040" cy="2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08920"/>
            <a:ext cx="2897263" cy="2592288"/>
          </a:xfrm>
          <a:prstGeom prst="rect">
            <a:avLst/>
          </a:prstGeom>
        </p:spPr>
      </p:pic>
      <p:sp>
        <p:nvSpPr>
          <p:cNvPr id="9" name="Strzałka w prawo 8"/>
          <p:cNvSpPr/>
          <p:nvPr/>
        </p:nvSpPr>
        <p:spPr>
          <a:xfrm flipH="1">
            <a:off x="2987824" y="2708920"/>
            <a:ext cx="936104" cy="43204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2627784" y="3140968"/>
            <a:ext cx="1584176" cy="43204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9017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/>
          <a:lstStyle/>
          <a:p>
            <a:r>
              <a:rPr lang="pl-PL" dirty="0" smtClean="0"/>
              <a:t>Edycja danych uczniów</a:t>
            </a:r>
            <a:endParaRPr lang="pl-PL" dirty="0"/>
          </a:p>
        </p:txBody>
      </p:sp>
      <p:pic>
        <p:nvPicPr>
          <p:cNvPr id="5" name="Obraz 4" descr="1_edycja_uc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23950"/>
            <a:ext cx="6200775" cy="5734050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3995936" y="2996952"/>
            <a:ext cx="216024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067944" y="3140968"/>
            <a:ext cx="28803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6300192" y="2852936"/>
            <a:ext cx="28803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6300192" y="3140968"/>
            <a:ext cx="28803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619672" y="2276872"/>
            <a:ext cx="43204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1619672" y="2348880"/>
            <a:ext cx="43204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1691680" y="2420888"/>
            <a:ext cx="43204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1547664" y="1844824"/>
            <a:ext cx="79208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1547664" y="2060848"/>
            <a:ext cx="79208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1547664" y="1988840"/>
            <a:ext cx="79208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1547664" y="2132856"/>
            <a:ext cx="79208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1547664" y="1916832"/>
            <a:ext cx="79208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a 21"/>
          <p:cNvSpPr/>
          <p:nvPr/>
        </p:nvSpPr>
        <p:spPr>
          <a:xfrm>
            <a:off x="2627784" y="4293096"/>
            <a:ext cx="16561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4355976" y="3645024"/>
            <a:ext cx="44279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Przy zgłaszaniu niewidomych lub niedowidzących</a:t>
            </a:r>
            <a:endParaRPr lang="pl-PL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 descr="2_edycja_uc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910937" cy="4597180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/>
          <a:lstStyle/>
          <a:p>
            <a:r>
              <a:rPr lang="pl-PL" dirty="0" smtClean="0"/>
              <a:t>Edycja danych uczniów</a:t>
            </a:r>
            <a:endParaRPr lang="pl-PL" dirty="0"/>
          </a:p>
        </p:txBody>
      </p:sp>
      <p:sp>
        <p:nvSpPr>
          <p:cNvPr id="22" name="Elipsa 21"/>
          <p:cNvSpPr/>
          <p:nvPr/>
        </p:nvSpPr>
        <p:spPr>
          <a:xfrm>
            <a:off x="971600" y="2777696"/>
            <a:ext cx="1928654" cy="435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2267744" y="4869160"/>
            <a:ext cx="838334" cy="477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Obraz 24" descr="3_edycja_uc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491" y="1495830"/>
            <a:ext cx="7889897" cy="4597180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2915816" y="29249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zaznaczeniu – wpis w polu powyżej jest ignorowany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Zgłaszanie adresów egzaminów zawodowych</a:t>
            </a:r>
            <a:endParaRPr lang="pl-PL" dirty="0"/>
          </a:p>
        </p:txBody>
      </p:sp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294575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4355976" y="3573016"/>
            <a:ext cx="4599714" cy="2808312"/>
            <a:chOff x="4355976" y="3573016"/>
            <a:chExt cx="4599714" cy="2808312"/>
          </a:xfrm>
        </p:grpSpPr>
        <p:pic>
          <p:nvPicPr>
            <p:cNvPr id="1031" name="Picture 7" descr="3a"/>
            <p:cNvPicPr>
              <a:picLocks noChangeAspect="1" noChangeArrowheads="1"/>
            </p:cNvPicPr>
            <p:nvPr/>
          </p:nvPicPr>
          <p:blipFill>
            <a:blip r:embed="rId3" cstate="print"/>
            <a:srcRect l="9553" r="16037"/>
            <a:stretch>
              <a:fillRect/>
            </a:stretch>
          </p:blipFill>
          <p:spPr bwMode="auto">
            <a:xfrm>
              <a:off x="4355976" y="3573016"/>
              <a:ext cx="4599714" cy="28083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</p:pic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4355976" y="5517232"/>
              <a:ext cx="1728192" cy="43204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4" name="Strzałka w prawo 13"/>
          <p:cNvSpPr/>
          <p:nvPr/>
        </p:nvSpPr>
        <p:spPr>
          <a:xfrm>
            <a:off x="3491880" y="4509120"/>
            <a:ext cx="936104" cy="43204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 flipH="1">
            <a:off x="4067944" y="2276872"/>
            <a:ext cx="936104" cy="43204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716016" y="1844824"/>
            <a:ext cx="44279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egzamin poza siedzibą szkoły</a:t>
            </a:r>
            <a:endParaRPr lang="pl-PL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6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2a"/>
          <p:cNvPicPr>
            <a:picLocks noChangeAspect="1" noChangeArrowheads="1"/>
          </p:cNvPicPr>
          <p:nvPr/>
        </p:nvPicPr>
        <p:blipFill>
          <a:blip r:embed="rId2" cstate="print"/>
          <a:srcRect b="19868"/>
          <a:stretch>
            <a:fillRect/>
          </a:stretch>
        </p:blipFill>
        <p:spPr bwMode="auto">
          <a:xfrm>
            <a:off x="742466" y="3068960"/>
            <a:ext cx="2605398" cy="31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71600" y="1628800"/>
            <a:ext cx="7920880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Logowanie do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systemu OBIEG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kodem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ośrodka</a:t>
            </a:r>
          </a:p>
          <a:p>
            <a:pPr marL="0" indent="0">
              <a:buNone/>
            </a:pPr>
            <a:endParaRPr lang="pl-PL" sz="13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Harmonogram należy wypełnić dla </a:t>
            </a:r>
            <a:r>
              <a:rPr lang="pl-PL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każdego</a:t>
            </a:r>
            <a:r>
              <a:rPr lang="pl-PL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zawodu </a:t>
            </a:r>
            <a:endParaRPr lang="pl-PL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08912" cy="1143000"/>
          </a:xfrm>
        </p:spPr>
        <p:txBody>
          <a:bodyPr/>
          <a:lstStyle/>
          <a:p>
            <a:r>
              <a:rPr lang="pl-PL" sz="3400" dirty="0" smtClean="0"/>
              <a:t>Ustalanie harmonogramu przystępowania zdających do etapu praktycznego w zawodzie</a:t>
            </a:r>
            <a:endParaRPr lang="pl-PL" sz="3400" dirty="0"/>
          </a:p>
        </p:txBody>
      </p:sp>
      <p:grpSp>
        <p:nvGrpSpPr>
          <p:cNvPr id="10" name="Grupa 9"/>
          <p:cNvGrpSpPr/>
          <p:nvPr/>
        </p:nvGrpSpPr>
        <p:grpSpPr>
          <a:xfrm>
            <a:off x="2915816" y="3789040"/>
            <a:ext cx="6228184" cy="2708920"/>
            <a:chOff x="2915816" y="4149080"/>
            <a:chExt cx="6228184" cy="2708920"/>
          </a:xfrm>
        </p:grpSpPr>
        <p:pic>
          <p:nvPicPr>
            <p:cNvPr id="47108" name="Picture 4" descr="4"/>
            <p:cNvPicPr>
              <a:picLocks noChangeAspect="1" noChangeArrowheads="1"/>
            </p:cNvPicPr>
            <p:nvPr/>
          </p:nvPicPr>
          <p:blipFill>
            <a:blip r:embed="rId3" cstate="print"/>
            <a:srcRect b="56884"/>
            <a:stretch>
              <a:fillRect/>
            </a:stretch>
          </p:blipFill>
          <p:spPr bwMode="auto">
            <a:xfrm>
              <a:off x="2915816" y="4149080"/>
              <a:ext cx="6228184" cy="270826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</p:pic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5868144" y="5949280"/>
              <a:ext cx="576064" cy="908720"/>
            </a:xfrm>
            <a:prstGeom prst="rect">
              <a:avLst/>
            </a:prstGeom>
            <a:solidFill>
              <a:srgbClr val="D8D8D8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3419872" y="5949280"/>
              <a:ext cx="720080" cy="908720"/>
            </a:xfrm>
            <a:prstGeom prst="rect">
              <a:avLst/>
            </a:prstGeom>
            <a:solidFill>
              <a:srgbClr val="D8D8D8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1" name="Strzałka w prawo 10"/>
          <p:cNvSpPr/>
          <p:nvPr/>
        </p:nvSpPr>
        <p:spPr>
          <a:xfrm flipH="1">
            <a:off x="3419872" y="3068960"/>
            <a:ext cx="936104" cy="43204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340768"/>
            <a:ext cx="8072462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Logowanie do systemu OBIEG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kodem szkoły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Logowanie do systemu OBIEG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kodem ośrodka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6864" cy="1143000"/>
          </a:xfrm>
        </p:spPr>
        <p:txBody>
          <a:bodyPr/>
          <a:lstStyle/>
          <a:p>
            <a:r>
              <a:rPr lang="pl-PL" dirty="0" smtClean="0"/>
              <a:t>Listy zdających</a:t>
            </a:r>
            <a:endParaRPr lang="pl-PL" dirty="0"/>
          </a:p>
        </p:txBody>
      </p:sp>
      <p:pic>
        <p:nvPicPr>
          <p:cNvPr id="11" name="Obraz 10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625" y="2420888"/>
            <a:ext cx="2897263" cy="2592288"/>
          </a:xfrm>
          <a:prstGeom prst="rect">
            <a:avLst/>
          </a:prstGeom>
        </p:spPr>
      </p:pic>
      <p:pic>
        <p:nvPicPr>
          <p:cNvPr id="7" name="Obraz 6" descr="1.jpg"/>
          <p:cNvPicPr>
            <a:picLocks noChangeAspect="1"/>
          </p:cNvPicPr>
          <p:nvPr/>
        </p:nvPicPr>
        <p:blipFill>
          <a:blip r:embed="rId3" cstate="print"/>
          <a:srcRect b="9701"/>
          <a:stretch>
            <a:fillRect/>
          </a:stretch>
        </p:blipFill>
        <p:spPr>
          <a:xfrm>
            <a:off x="3275856" y="3573016"/>
            <a:ext cx="5652120" cy="3096344"/>
          </a:xfrm>
          <a:prstGeom prst="rect">
            <a:avLst/>
          </a:prstGeom>
          <a:ln w="6350">
            <a:solidFill>
              <a:schemeClr val="tx1"/>
            </a:solidFill>
            <a:prstDash val="lgDash"/>
          </a:ln>
        </p:spPr>
      </p:pic>
      <p:sp>
        <p:nvSpPr>
          <p:cNvPr id="9" name="Strzałka w prawo 8"/>
          <p:cNvSpPr/>
          <p:nvPr/>
        </p:nvSpPr>
        <p:spPr>
          <a:xfrm>
            <a:off x="2267744" y="3717032"/>
            <a:ext cx="1584176" cy="43204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 flipH="1">
            <a:off x="3059832" y="2420888"/>
            <a:ext cx="936104" cy="43204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1142976" y="1455614"/>
            <a:ext cx="7786742" cy="175736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pl-PL" sz="2400" b="1" dirty="0" smtClean="0">
                <a:solidFill>
                  <a:srgbClr val="E22B00"/>
                </a:solidFill>
                <a:latin typeface="Arial" pitchFamily="34" charset="0"/>
                <a:cs typeface="Arial" pitchFamily="34" charset="0"/>
              </a:rPr>
              <a:t>ZN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 	   Logowanie do systemu OBIEG   </a:t>
            </a:r>
            <a:r>
              <a:rPr lang="pl-PL" sz="2400" b="1" dirty="0" smtClean="0">
                <a:solidFill>
                  <a:srgbClr val="E22B00"/>
                </a:solidFill>
                <a:latin typeface="Arial" pitchFamily="34" charset="0"/>
                <a:cs typeface="Arial" pitchFamily="34" charset="0"/>
              </a:rPr>
              <a:t>kodem szkoły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pl-PL" sz="2400" b="1" dirty="0" smtClean="0">
                <a:solidFill>
                  <a:srgbClr val="E22B00"/>
                </a:solidFill>
                <a:latin typeface="Arial" pitchFamily="34" charset="0"/>
                <a:cs typeface="Arial" pitchFamily="34" charset="0"/>
              </a:rPr>
              <a:t>ZNEP/ZE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  Logowanie do systemu OBIEG   </a:t>
            </a:r>
            <a:r>
              <a:rPr lang="pl-PL" sz="2400" b="1" dirty="0" smtClean="0">
                <a:solidFill>
                  <a:srgbClr val="E22B00"/>
                </a:solidFill>
                <a:latin typeface="Arial" pitchFamily="34" charset="0"/>
                <a:cs typeface="Arial" pitchFamily="34" charset="0"/>
              </a:rPr>
              <a:t>kodem OE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pl-PL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6864" cy="1143000"/>
          </a:xfrm>
        </p:spPr>
        <p:txBody>
          <a:bodyPr/>
          <a:lstStyle/>
          <a:p>
            <a:r>
              <a:rPr lang="pl-PL" dirty="0" smtClean="0"/>
              <a:t>Powoływanie ZN/ZNEP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786018" y="2880320"/>
          <a:ext cx="6357982" cy="1238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691680" y="4581128"/>
          <a:ext cx="714380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72808" cy="114300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Rozpoczęcie egzaminu</a:t>
            </a:r>
            <a:endParaRPr lang="pl-PL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42976" y="1312080"/>
          <a:ext cx="771530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98080" cy="936104"/>
          </a:xfrm>
        </p:spPr>
        <p:txBody>
          <a:bodyPr>
            <a:normAutofit/>
          </a:bodyPr>
          <a:lstStyle/>
          <a:p>
            <a:r>
              <a:rPr lang="pl-PL" dirty="0" smtClean="0"/>
              <a:t>Etap praktyczny w </a:t>
            </a:r>
            <a:r>
              <a:rPr lang="pl-PL" dirty="0" err="1" smtClean="0"/>
              <a:t>TiSPol</a:t>
            </a:r>
            <a:endParaRPr lang="pl-PL" dirty="0"/>
          </a:p>
        </p:txBody>
      </p:sp>
      <p:pic>
        <p:nvPicPr>
          <p:cNvPr id="8" name="Symbol zastępczy zawartości 7" descr="karta pracy egzaminacyjne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175049"/>
            <a:ext cx="4091297" cy="5682951"/>
          </a:xfrm>
          <a:ln>
            <a:solidFill>
              <a:schemeClr val="tx1"/>
            </a:solidFill>
          </a:ln>
        </p:spPr>
      </p:pic>
      <p:sp>
        <p:nvSpPr>
          <p:cNvPr id="9" name="Strzałka w prawo 8"/>
          <p:cNvSpPr/>
          <p:nvPr/>
        </p:nvSpPr>
        <p:spPr>
          <a:xfrm>
            <a:off x="2843808" y="5157192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 flipH="1">
            <a:off x="6300192" y="5085184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816428" y="2967335"/>
            <a:ext cx="6266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Nie należy wydawać </a:t>
            </a:r>
            <a:b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dodatkowych kartek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99592" y="1700808"/>
            <a:ext cx="7992888" cy="4800600"/>
          </a:xfrm>
        </p:spPr>
        <p:txBody>
          <a:bodyPr>
            <a:normAutofit/>
          </a:bodyPr>
          <a:lstStyle/>
          <a:p>
            <a:r>
              <a:rPr lang="pl-PL" dirty="0" smtClean="0"/>
              <a:t>Po każdym egzaminie należy przygotować przesyłkę do OKE</a:t>
            </a:r>
          </a:p>
          <a:p>
            <a:r>
              <a:rPr lang="pl-PL" b="1" dirty="0" smtClean="0"/>
              <a:t>Po każdym egzaminie/ zmianie  przesyłkę przesłać </a:t>
            </a:r>
            <a:r>
              <a:rPr lang="pl-PL" b="1" dirty="0" err="1" smtClean="0"/>
              <a:t>POCZTEX-em</a:t>
            </a:r>
            <a:endParaRPr lang="pl-PL" dirty="0" smtClean="0"/>
          </a:p>
          <a:p>
            <a:r>
              <a:rPr lang="pl-PL" dirty="0" smtClean="0"/>
              <a:t>Gdy POCZTEX nie dojedzie do OE po 2 zmianie, przygotowaną do wysyłki paczkę należy zabezpieczyć i wysłać w dniu następnym.</a:t>
            </a:r>
          </a:p>
          <a:p>
            <a:r>
              <a:rPr lang="pl-PL" dirty="0" smtClean="0"/>
              <a:t>Do przesyłek należy dołączać niewykorzystane arkusze egzaminacyjne.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Wysyłanie prac  i dokumentacji do OKE 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po egzaminie w styczniu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6864" cy="1143000"/>
          </a:xfrm>
        </p:spPr>
        <p:txBody>
          <a:bodyPr/>
          <a:lstStyle/>
          <a:p>
            <a:r>
              <a:rPr lang="pl-PL" dirty="0" smtClean="0"/>
              <a:t>Informacje – strona Internetowa OKE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70" r="4698" b="22501"/>
          <a:stretch>
            <a:fillRect/>
          </a:stretch>
        </p:blipFill>
        <p:spPr bwMode="auto">
          <a:xfrm>
            <a:off x="802852" y="1340768"/>
            <a:ext cx="808962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749300"/>
            <a:ext cx="8636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711</Words>
  <Application>Microsoft Office PowerPoint</Application>
  <PresentationFormat>Pokaz na ekranie (4:3)</PresentationFormat>
  <Paragraphs>139</Paragraphs>
  <Slides>70</Slides>
  <Notes>6</Notes>
  <HiddenSlides>26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70</vt:i4>
      </vt:variant>
    </vt:vector>
  </HeadingPairs>
  <TitlesOfParts>
    <vt:vector size="71" baseType="lpstr">
      <vt:lpstr>Motyw pakietu Office</vt:lpstr>
      <vt:lpstr>Jesienna konferencja  dla dyrektorów szkół zawodowych</vt:lpstr>
      <vt:lpstr>Tematyka konferencji</vt:lpstr>
      <vt:lpstr>Wyniki sesji czerwcowej 2011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Komunikat</vt:lpstr>
      <vt:lpstr>Podsumowanie ankiety dotyczącej pracy OE</vt:lpstr>
      <vt:lpstr>Cele ankiety</vt:lpstr>
      <vt:lpstr>Udział egzaminatorów</vt:lpstr>
      <vt:lpstr>Pytania ankiety (TAK/NIE)</vt:lpstr>
      <vt:lpstr>Wyniki ankiety</vt:lpstr>
      <vt:lpstr>Czy kierownik ośrodka albo jego zastępca  przeprowadził szkolenie egzaminatorów?  </vt:lpstr>
      <vt:lpstr>Ocena współpracy z OE</vt:lpstr>
      <vt:lpstr>Uwagi egzaminatorów</vt:lpstr>
      <vt:lpstr>Organizacja egzaminów w 2012 r. </vt:lpstr>
      <vt:lpstr>Kalendarz egzaminów</vt:lpstr>
      <vt:lpstr>Terminy</vt:lpstr>
      <vt:lpstr>Terminy dotyczące sesji styczniowej</vt:lpstr>
      <vt:lpstr>Zmiana miejsca przeprowadzania egzaminów</vt:lpstr>
      <vt:lpstr>Terminy dotyczące sesji czerwcowej</vt:lpstr>
      <vt:lpstr>OBIEG - przypomnienie</vt:lpstr>
      <vt:lpstr>Definiowanie  sal</vt:lpstr>
      <vt:lpstr>Edycja danych uczniów</vt:lpstr>
      <vt:lpstr>Edycja danych uczniów</vt:lpstr>
      <vt:lpstr>Zgłaszanie adresów egzaminów zawodowych</vt:lpstr>
      <vt:lpstr>Ustalanie harmonogramu przystępowania zdających do etapu praktycznego w zawodzie</vt:lpstr>
      <vt:lpstr>Listy zdających</vt:lpstr>
      <vt:lpstr>Powoływanie ZN/ZNEP</vt:lpstr>
      <vt:lpstr>Rozpoczęcie egzaminu</vt:lpstr>
      <vt:lpstr>Etap praktyczny w TiSPol</vt:lpstr>
      <vt:lpstr>Wysyłanie prac  i dokumentacji do OKE  po egzaminie w styczniu</vt:lpstr>
      <vt:lpstr>Informacje – strona Internetowa OKE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Małgorzata Bednarek</dc:creator>
  <cp:lastModifiedBy>OKE</cp:lastModifiedBy>
  <cp:revision>202</cp:revision>
  <dcterms:created xsi:type="dcterms:W3CDTF">2011-09-27T07:32:06Z</dcterms:created>
  <dcterms:modified xsi:type="dcterms:W3CDTF">2011-10-24T07:22:06Z</dcterms:modified>
</cp:coreProperties>
</file>