
<file path=[Content_Types].xml><?xml version="1.0" encoding="utf-8"?>
<Types xmlns="http://schemas.openxmlformats.org/package/2006/content-types">
  <Default Extension="png" ContentType="image/png"/>
  <Default Extension="tmp" ContentType="image/png"/>
  <Default Extension="m4a" ContentType="audio/mp4"/>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32"/>
  </p:notesMasterIdLst>
  <p:handoutMasterIdLst>
    <p:handoutMasterId r:id="rId33"/>
  </p:handoutMasterIdLst>
  <p:sldIdLst>
    <p:sldId id="260" r:id="rId2"/>
    <p:sldId id="676" r:id="rId3"/>
    <p:sldId id="651" r:id="rId4"/>
    <p:sldId id="780" r:id="rId5"/>
    <p:sldId id="779" r:id="rId6"/>
    <p:sldId id="782" r:id="rId7"/>
    <p:sldId id="778" r:id="rId8"/>
    <p:sldId id="781" r:id="rId9"/>
    <p:sldId id="648" r:id="rId10"/>
    <p:sldId id="775" r:id="rId11"/>
    <p:sldId id="776" r:id="rId12"/>
    <p:sldId id="777" r:id="rId13"/>
    <p:sldId id="787" r:id="rId14"/>
    <p:sldId id="291" r:id="rId15"/>
    <p:sldId id="788" r:id="rId16"/>
    <p:sldId id="789" r:id="rId17"/>
    <p:sldId id="790" r:id="rId18"/>
    <p:sldId id="791" r:id="rId19"/>
    <p:sldId id="653" r:id="rId20"/>
    <p:sldId id="652" r:id="rId21"/>
    <p:sldId id="662" r:id="rId22"/>
    <p:sldId id="669" r:id="rId23"/>
    <p:sldId id="677" r:id="rId24"/>
    <p:sldId id="678" r:id="rId25"/>
    <p:sldId id="792" r:id="rId26"/>
    <p:sldId id="671" r:id="rId27"/>
    <p:sldId id="761" r:id="rId28"/>
    <p:sldId id="793" r:id="rId29"/>
    <p:sldId id="774" r:id="rId30"/>
    <p:sldId id="672" r:id="rId31"/>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91970"/>
    <a:srgbClr val="CCFF99"/>
    <a:srgbClr val="D32C46"/>
    <a:srgbClr val="FFFFCC"/>
    <a:srgbClr val="00823B"/>
    <a:srgbClr val="FFC1C1"/>
    <a:srgbClr val="FFCCFF"/>
    <a:srgbClr val="66FF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Styl z motywem 2 — Ak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6" autoAdjust="0"/>
    <p:restoredTop sz="77815" autoAdjust="0"/>
  </p:normalViewPr>
  <p:slideViewPr>
    <p:cSldViewPr snapToGrid="0">
      <p:cViewPr varScale="1">
        <p:scale>
          <a:sx n="87" d="100"/>
          <a:sy n="87" d="100"/>
        </p:scale>
        <p:origin x="1146" y="78"/>
      </p:cViewPr>
      <p:guideLst>
        <p:guide orient="horz" pos="2160"/>
        <p:guide pos="3840"/>
      </p:guideLst>
    </p:cSldViewPr>
  </p:slideViewPr>
  <p:outlineViewPr>
    <p:cViewPr>
      <p:scale>
        <a:sx n="33" d="100"/>
        <a:sy n="33" d="100"/>
      </p:scale>
      <p:origin x="0" y="-1062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E55FD-4835-4BCF-9311-7A440CAC245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7BB20C12-FE87-4D68-86FA-50E6C2145AE8}">
      <dgm:prSet phldrT="[Tekst]"/>
      <dgm:spPr>
        <a:solidFill>
          <a:schemeClr val="tx2">
            <a:lumMod val="40000"/>
            <a:lumOff val="60000"/>
          </a:schemeClr>
        </a:solidFill>
      </dgm:spPr>
      <dgm:t>
        <a:bodyPr/>
        <a:lstStyle/>
        <a:p>
          <a:r>
            <a:rPr lang="pl-PL" dirty="0">
              <a:solidFill>
                <a:srgbClr val="002060"/>
              </a:solidFill>
            </a:rPr>
            <a:t>Planowanie zadań</a:t>
          </a:r>
        </a:p>
      </dgm:t>
    </dgm:pt>
    <dgm:pt modelId="{BAB9AFF0-B9C7-40E0-8B37-BF4D4F04D990}" type="parTrans" cxnId="{DFFF5D3A-ACC5-4CA2-9515-0A3BBD5E9026}">
      <dgm:prSet/>
      <dgm:spPr/>
      <dgm:t>
        <a:bodyPr/>
        <a:lstStyle/>
        <a:p>
          <a:endParaRPr lang="pl-PL"/>
        </a:p>
      </dgm:t>
    </dgm:pt>
    <dgm:pt modelId="{64C4EB24-A446-4B38-9AA1-18968174B701}" type="sibTrans" cxnId="{DFFF5D3A-ACC5-4CA2-9515-0A3BBD5E9026}">
      <dgm:prSet/>
      <dgm:spPr/>
      <dgm:t>
        <a:bodyPr/>
        <a:lstStyle/>
        <a:p>
          <a:endParaRPr lang="pl-PL"/>
        </a:p>
      </dgm:t>
    </dgm:pt>
    <dgm:pt modelId="{7A58397C-AD24-4836-8B52-1490A9D4D19C}">
      <dgm:prSet phldrT="[Tekst]" custT="1"/>
      <dgm:spPr>
        <a:solidFill>
          <a:schemeClr val="accent1">
            <a:lumMod val="40000"/>
            <a:lumOff val="60000"/>
            <a:alpha val="90000"/>
          </a:schemeClr>
        </a:solidFill>
      </dgm:spPr>
      <dgm:t>
        <a:bodyPr lIns="0" tIns="0" bIns="0"/>
        <a:lstStyle/>
        <a:p>
          <a:r>
            <a:rPr lang="pl-PL" sz="1800" b="0" dirty="0"/>
            <a:t>PROCES </a:t>
          </a:r>
          <a:r>
            <a:rPr lang="pl-PL" sz="1600" b="0" dirty="0"/>
            <a:t>EGZAMINOWANIA</a:t>
          </a:r>
        </a:p>
      </dgm:t>
    </dgm:pt>
    <dgm:pt modelId="{7C85C635-C585-4CC0-BE71-C7879B5CFE08}" type="parTrans" cxnId="{796CA519-647E-47B5-96C4-A787C8D39D22}">
      <dgm:prSet/>
      <dgm:spPr/>
      <dgm:t>
        <a:bodyPr/>
        <a:lstStyle/>
        <a:p>
          <a:endParaRPr lang="pl-PL"/>
        </a:p>
      </dgm:t>
    </dgm:pt>
    <dgm:pt modelId="{721E0FA7-26F0-46C4-B98B-9B69394561F4}" type="sibTrans" cxnId="{796CA519-647E-47B5-96C4-A787C8D39D22}">
      <dgm:prSet/>
      <dgm:spPr/>
      <dgm:t>
        <a:bodyPr/>
        <a:lstStyle/>
        <a:p>
          <a:endParaRPr lang="pl-PL"/>
        </a:p>
      </dgm:t>
    </dgm:pt>
    <dgm:pt modelId="{38660F6E-7EB6-47AA-A19F-A7AFD2D11632}">
      <dgm:prSet phldrT="[Tekst]" custT="1"/>
      <dgm:spPr>
        <a:solidFill>
          <a:schemeClr val="accent1">
            <a:lumMod val="40000"/>
            <a:lumOff val="60000"/>
            <a:alpha val="90000"/>
          </a:schemeClr>
        </a:solidFill>
      </dgm:spPr>
      <dgm:t>
        <a:bodyPr/>
        <a:lstStyle/>
        <a:p>
          <a:r>
            <a:rPr lang="pl-PL" sz="1800" b="0" dirty="0"/>
            <a:t>EGZAMINY</a:t>
          </a:r>
        </a:p>
      </dgm:t>
    </dgm:pt>
    <dgm:pt modelId="{D2EBF9F4-2970-4CB6-8AD4-809B365A0B5E}" type="parTrans" cxnId="{0F549E85-F099-45B4-97A2-C6B8779AC05B}">
      <dgm:prSet/>
      <dgm:spPr/>
      <dgm:t>
        <a:bodyPr/>
        <a:lstStyle/>
        <a:p>
          <a:endParaRPr lang="pl-PL"/>
        </a:p>
      </dgm:t>
    </dgm:pt>
    <dgm:pt modelId="{5502AD8E-8CE4-4083-87CB-0049055A4414}" type="sibTrans" cxnId="{0F549E85-F099-45B4-97A2-C6B8779AC05B}">
      <dgm:prSet/>
      <dgm:spPr/>
      <dgm:t>
        <a:bodyPr/>
        <a:lstStyle/>
        <a:p>
          <a:endParaRPr lang="pl-PL"/>
        </a:p>
      </dgm:t>
    </dgm:pt>
    <dgm:pt modelId="{F4520552-21F1-4B98-86FB-F5907CEC9D1C}">
      <dgm:prSet phldrT="[Tekst]" custT="1"/>
      <dgm:spPr>
        <a:solidFill>
          <a:schemeClr val="accent1">
            <a:lumMod val="40000"/>
            <a:lumOff val="60000"/>
            <a:alpha val="90000"/>
          </a:schemeClr>
        </a:solidFill>
      </dgm:spPr>
      <dgm:t>
        <a:bodyPr/>
        <a:lstStyle/>
        <a:p>
          <a:r>
            <a:rPr lang="pl-PL" sz="1800" b="0" dirty="0"/>
            <a:t>EGZAMINY</a:t>
          </a:r>
        </a:p>
      </dgm:t>
    </dgm:pt>
    <dgm:pt modelId="{FEA5237C-0561-4BAD-8AF5-F3C0E93F6775}" type="parTrans" cxnId="{6B2D2822-F1E2-4DAB-AD46-7A1DBB7F5046}">
      <dgm:prSet/>
      <dgm:spPr/>
      <dgm:t>
        <a:bodyPr/>
        <a:lstStyle/>
        <a:p>
          <a:endParaRPr lang="pl-PL"/>
        </a:p>
      </dgm:t>
    </dgm:pt>
    <dgm:pt modelId="{42B6AE7B-3573-44F2-A248-4ECE4D4B7B5E}" type="sibTrans" cxnId="{6B2D2822-F1E2-4DAB-AD46-7A1DBB7F5046}">
      <dgm:prSet/>
      <dgm:spPr/>
      <dgm:t>
        <a:bodyPr/>
        <a:lstStyle/>
        <a:p>
          <a:endParaRPr lang="pl-PL"/>
        </a:p>
      </dgm:t>
    </dgm:pt>
    <dgm:pt modelId="{436F1A9C-ABD5-4F51-9231-AC3E812525D4}" type="pres">
      <dgm:prSet presAssocID="{C48E55FD-4835-4BCF-9311-7A440CAC2452}" presName="Name0" presStyleCnt="0">
        <dgm:presLayoutVars>
          <dgm:chPref val="3"/>
          <dgm:dir/>
          <dgm:animLvl val="lvl"/>
          <dgm:resizeHandles/>
        </dgm:presLayoutVars>
      </dgm:prSet>
      <dgm:spPr/>
      <dgm:t>
        <a:bodyPr/>
        <a:lstStyle/>
        <a:p>
          <a:endParaRPr lang="pl-PL"/>
        </a:p>
      </dgm:t>
    </dgm:pt>
    <dgm:pt modelId="{D94427E3-CA7E-4490-83B7-47BBDAABD2C6}" type="pres">
      <dgm:prSet presAssocID="{7BB20C12-FE87-4D68-86FA-50E6C2145AE8}" presName="horFlow" presStyleCnt="0"/>
      <dgm:spPr/>
    </dgm:pt>
    <dgm:pt modelId="{BED37A8C-7830-4B75-BD80-21E55A9028EE}" type="pres">
      <dgm:prSet presAssocID="{7BB20C12-FE87-4D68-86FA-50E6C2145AE8}" presName="bigChev" presStyleLbl="node1" presStyleIdx="0" presStyleCnt="1" custLinFactNeighborX="3537" custLinFactNeighborY="3448"/>
      <dgm:spPr/>
      <dgm:t>
        <a:bodyPr/>
        <a:lstStyle/>
        <a:p>
          <a:endParaRPr lang="pl-PL"/>
        </a:p>
      </dgm:t>
    </dgm:pt>
    <dgm:pt modelId="{53F4B435-E344-45AD-B37F-5E9D10990EF7}" type="pres">
      <dgm:prSet presAssocID="{7C85C635-C585-4CC0-BE71-C7879B5CFE08}" presName="parTrans" presStyleCnt="0"/>
      <dgm:spPr/>
    </dgm:pt>
    <dgm:pt modelId="{A30D2B1A-47F0-417A-9CC5-DB9A63416C14}" type="pres">
      <dgm:prSet presAssocID="{7A58397C-AD24-4836-8B52-1490A9D4D19C}" presName="node" presStyleLbl="alignAccFollowNode1" presStyleIdx="0" presStyleCnt="3" custScaleX="110046">
        <dgm:presLayoutVars>
          <dgm:bulletEnabled val="1"/>
        </dgm:presLayoutVars>
      </dgm:prSet>
      <dgm:spPr/>
      <dgm:t>
        <a:bodyPr/>
        <a:lstStyle/>
        <a:p>
          <a:endParaRPr lang="pl-PL"/>
        </a:p>
      </dgm:t>
    </dgm:pt>
    <dgm:pt modelId="{A0194E9E-3CC1-4DD2-9CDE-96DC81B20395}" type="pres">
      <dgm:prSet presAssocID="{721E0FA7-26F0-46C4-B98B-9B69394561F4}" presName="sibTrans" presStyleCnt="0"/>
      <dgm:spPr/>
    </dgm:pt>
    <dgm:pt modelId="{A9AC241A-9E87-43AB-A313-FE2566E427AC}" type="pres">
      <dgm:prSet presAssocID="{38660F6E-7EB6-47AA-A19F-A7AFD2D11632}" presName="node" presStyleLbl="alignAccFollowNode1" presStyleIdx="1" presStyleCnt="3">
        <dgm:presLayoutVars>
          <dgm:bulletEnabled val="1"/>
        </dgm:presLayoutVars>
      </dgm:prSet>
      <dgm:spPr/>
      <dgm:t>
        <a:bodyPr/>
        <a:lstStyle/>
        <a:p>
          <a:endParaRPr lang="pl-PL"/>
        </a:p>
      </dgm:t>
    </dgm:pt>
    <dgm:pt modelId="{2790CA90-9D90-4BB4-8F2B-86D461D6314C}" type="pres">
      <dgm:prSet presAssocID="{5502AD8E-8CE4-4083-87CB-0049055A4414}" presName="sibTrans" presStyleCnt="0"/>
      <dgm:spPr/>
    </dgm:pt>
    <dgm:pt modelId="{B4589714-57C4-4296-B9D6-DF6C61737952}" type="pres">
      <dgm:prSet presAssocID="{F4520552-21F1-4B98-86FB-F5907CEC9D1C}" presName="node" presStyleLbl="alignAccFollowNode1" presStyleIdx="2" presStyleCnt="3">
        <dgm:presLayoutVars>
          <dgm:bulletEnabled val="1"/>
        </dgm:presLayoutVars>
      </dgm:prSet>
      <dgm:spPr/>
      <dgm:t>
        <a:bodyPr/>
        <a:lstStyle/>
        <a:p>
          <a:endParaRPr lang="pl-PL"/>
        </a:p>
      </dgm:t>
    </dgm:pt>
  </dgm:ptLst>
  <dgm:cxnLst>
    <dgm:cxn modelId="{0F549E85-F099-45B4-97A2-C6B8779AC05B}" srcId="{7BB20C12-FE87-4D68-86FA-50E6C2145AE8}" destId="{38660F6E-7EB6-47AA-A19F-A7AFD2D11632}" srcOrd="1" destOrd="0" parTransId="{D2EBF9F4-2970-4CB6-8AD4-809B365A0B5E}" sibTransId="{5502AD8E-8CE4-4083-87CB-0049055A4414}"/>
    <dgm:cxn modelId="{2CC39D91-3902-4F9F-A983-4F8F40478A98}" type="presOf" srcId="{38660F6E-7EB6-47AA-A19F-A7AFD2D11632}" destId="{A9AC241A-9E87-43AB-A313-FE2566E427AC}" srcOrd="0" destOrd="0" presId="urn:microsoft.com/office/officeart/2005/8/layout/lProcess3"/>
    <dgm:cxn modelId="{4CD0D1FD-2C5A-4CF6-9B66-EE06CD7FBAD4}" type="presOf" srcId="{F4520552-21F1-4B98-86FB-F5907CEC9D1C}" destId="{B4589714-57C4-4296-B9D6-DF6C61737952}" srcOrd="0" destOrd="0" presId="urn:microsoft.com/office/officeart/2005/8/layout/lProcess3"/>
    <dgm:cxn modelId="{F0BCDF61-69F4-4200-AE07-BD20A39388A6}" type="presOf" srcId="{7A58397C-AD24-4836-8B52-1490A9D4D19C}" destId="{A30D2B1A-47F0-417A-9CC5-DB9A63416C14}" srcOrd="0" destOrd="0" presId="urn:microsoft.com/office/officeart/2005/8/layout/lProcess3"/>
    <dgm:cxn modelId="{DFFF5D3A-ACC5-4CA2-9515-0A3BBD5E9026}" srcId="{C48E55FD-4835-4BCF-9311-7A440CAC2452}" destId="{7BB20C12-FE87-4D68-86FA-50E6C2145AE8}" srcOrd="0" destOrd="0" parTransId="{BAB9AFF0-B9C7-40E0-8B37-BF4D4F04D990}" sibTransId="{64C4EB24-A446-4B38-9AA1-18968174B701}"/>
    <dgm:cxn modelId="{E1C382A7-D7A7-4597-B0B4-2AF981E00AF0}" type="presOf" srcId="{C48E55FD-4835-4BCF-9311-7A440CAC2452}" destId="{436F1A9C-ABD5-4F51-9231-AC3E812525D4}" srcOrd="0" destOrd="0" presId="urn:microsoft.com/office/officeart/2005/8/layout/lProcess3"/>
    <dgm:cxn modelId="{BD8AC731-B2D8-48E0-A11F-E53868A6DE40}" type="presOf" srcId="{7BB20C12-FE87-4D68-86FA-50E6C2145AE8}" destId="{BED37A8C-7830-4B75-BD80-21E55A9028EE}" srcOrd="0" destOrd="0" presId="urn:microsoft.com/office/officeart/2005/8/layout/lProcess3"/>
    <dgm:cxn modelId="{6B2D2822-F1E2-4DAB-AD46-7A1DBB7F5046}" srcId="{7BB20C12-FE87-4D68-86FA-50E6C2145AE8}" destId="{F4520552-21F1-4B98-86FB-F5907CEC9D1C}" srcOrd="2" destOrd="0" parTransId="{FEA5237C-0561-4BAD-8AF5-F3C0E93F6775}" sibTransId="{42B6AE7B-3573-44F2-A248-4ECE4D4B7B5E}"/>
    <dgm:cxn modelId="{796CA519-647E-47B5-96C4-A787C8D39D22}" srcId="{7BB20C12-FE87-4D68-86FA-50E6C2145AE8}" destId="{7A58397C-AD24-4836-8B52-1490A9D4D19C}" srcOrd="0" destOrd="0" parTransId="{7C85C635-C585-4CC0-BE71-C7879B5CFE08}" sibTransId="{721E0FA7-26F0-46C4-B98B-9B69394561F4}"/>
    <dgm:cxn modelId="{7A2F830D-024B-42D7-8FC2-D6E6906A29B0}" type="presParOf" srcId="{436F1A9C-ABD5-4F51-9231-AC3E812525D4}" destId="{D94427E3-CA7E-4490-83B7-47BBDAABD2C6}" srcOrd="0" destOrd="0" presId="urn:microsoft.com/office/officeart/2005/8/layout/lProcess3"/>
    <dgm:cxn modelId="{88EFB864-6926-46ED-BE50-4A557750D2DE}" type="presParOf" srcId="{D94427E3-CA7E-4490-83B7-47BBDAABD2C6}" destId="{BED37A8C-7830-4B75-BD80-21E55A9028EE}" srcOrd="0" destOrd="0" presId="urn:microsoft.com/office/officeart/2005/8/layout/lProcess3"/>
    <dgm:cxn modelId="{053B787A-BF40-407B-9991-908B77CCAF08}" type="presParOf" srcId="{D94427E3-CA7E-4490-83B7-47BBDAABD2C6}" destId="{53F4B435-E344-45AD-B37F-5E9D10990EF7}" srcOrd="1" destOrd="0" presId="urn:microsoft.com/office/officeart/2005/8/layout/lProcess3"/>
    <dgm:cxn modelId="{320C796D-C5D4-42E0-B63A-B95C1F4B71F1}" type="presParOf" srcId="{D94427E3-CA7E-4490-83B7-47BBDAABD2C6}" destId="{A30D2B1A-47F0-417A-9CC5-DB9A63416C14}" srcOrd="2" destOrd="0" presId="urn:microsoft.com/office/officeart/2005/8/layout/lProcess3"/>
    <dgm:cxn modelId="{BE1B7A4F-B174-4564-9D8F-2A441291A89E}" type="presParOf" srcId="{D94427E3-CA7E-4490-83B7-47BBDAABD2C6}" destId="{A0194E9E-3CC1-4DD2-9CDE-96DC81B20395}" srcOrd="3" destOrd="0" presId="urn:microsoft.com/office/officeart/2005/8/layout/lProcess3"/>
    <dgm:cxn modelId="{E6FACF01-0910-40C3-9EF7-6119FFB3CDD1}" type="presParOf" srcId="{D94427E3-CA7E-4490-83B7-47BBDAABD2C6}" destId="{A9AC241A-9E87-43AB-A313-FE2566E427AC}" srcOrd="4" destOrd="0" presId="urn:microsoft.com/office/officeart/2005/8/layout/lProcess3"/>
    <dgm:cxn modelId="{E434E6B0-8951-4244-BA90-9C8C6DC8FEEF}" type="presParOf" srcId="{D94427E3-CA7E-4490-83B7-47BBDAABD2C6}" destId="{2790CA90-9D90-4BB4-8F2B-86D461D6314C}" srcOrd="5" destOrd="0" presId="urn:microsoft.com/office/officeart/2005/8/layout/lProcess3"/>
    <dgm:cxn modelId="{2C2579C9-CC95-4526-A19B-FEAEB200A37C}" type="presParOf" srcId="{D94427E3-CA7E-4490-83B7-47BBDAABD2C6}" destId="{B4589714-57C4-4296-B9D6-DF6C61737952}"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8DB8A-8434-4A14-A60D-65CB4575A0C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1BE3F22E-8A7D-4C26-9CE6-64CD26CDB242}">
      <dgm:prSet phldrT="[Tekst]"/>
      <dgm:spPr>
        <a:solidFill>
          <a:schemeClr val="tx2">
            <a:lumMod val="40000"/>
            <a:lumOff val="60000"/>
          </a:schemeClr>
        </a:solidFill>
      </dgm:spPr>
      <dgm:t>
        <a:bodyPr/>
        <a:lstStyle/>
        <a:p>
          <a:r>
            <a:rPr lang="pl-PL" dirty="0">
              <a:solidFill>
                <a:srgbClr val="002060"/>
              </a:solidFill>
            </a:rPr>
            <a:t>Wyszukać egzamin i wybrać edycję</a:t>
          </a:r>
        </a:p>
      </dgm:t>
    </dgm:pt>
    <dgm:pt modelId="{CCCDB586-7EF7-4719-99A3-C94A797A4FC2}" type="parTrans" cxnId="{CAD14F55-1067-489A-B674-169757629316}">
      <dgm:prSet/>
      <dgm:spPr/>
      <dgm:t>
        <a:bodyPr/>
        <a:lstStyle/>
        <a:p>
          <a:endParaRPr lang="pl-PL"/>
        </a:p>
      </dgm:t>
    </dgm:pt>
    <dgm:pt modelId="{EB55BC59-0EBF-498C-8B94-C20630D45DFE}" type="sibTrans" cxnId="{CAD14F55-1067-489A-B674-169757629316}">
      <dgm:prSet/>
      <dgm:spPr>
        <a:solidFill>
          <a:schemeClr val="accent1">
            <a:lumMod val="40000"/>
            <a:lumOff val="60000"/>
            <a:alpha val="90000"/>
          </a:schemeClr>
        </a:solidFill>
        <a:ln>
          <a:solidFill>
            <a:schemeClr val="accent1">
              <a:lumMod val="60000"/>
              <a:lumOff val="40000"/>
              <a:alpha val="90000"/>
            </a:schemeClr>
          </a:solidFill>
        </a:ln>
      </dgm:spPr>
      <dgm:t>
        <a:bodyPr/>
        <a:lstStyle/>
        <a:p>
          <a:endParaRPr lang="pl-PL"/>
        </a:p>
      </dgm:t>
    </dgm:pt>
    <dgm:pt modelId="{F1832A4B-773D-49E8-AEE5-81C5AAB2F7C1}">
      <dgm:prSet phldrT="[Tekst]"/>
      <dgm:spPr>
        <a:solidFill>
          <a:schemeClr val="tx2">
            <a:lumMod val="40000"/>
            <a:lumOff val="60000"/>
          </a:schemeClr>
        </a:solidFill>
      </dgm:spPr>
      <dgm:t>
        <a:bodyPr/>
        <a:lstStyle/>
        <a:p>
          <a:r>
            <a:rPr lang="pl-PL" dirty="0">
              <a:solidFill>
                <a:srgbClr val="002060"/>
              </a:solidFill>
            </a:rPr>
            <a:t>Wybrać zakładkę</a:t>
          </a:r>
          <a:endParaRPr lang="pl-PL" i="1" dirty="0">
            <a:solidFill>
              <a:srgbClr val="002060"/>
            </a:solidFill>
          </a:endParaRPr>
        </a:p>
      </dgm:t>
    </dgm:pt>
    <dgm:pt modelId="{AFC7CEA8-78ED-47B2-89B2-7F6958CE26D7}" type="parTrans" cxnId="{D927F313-BB29-47F4-8F45-B69AB7AACB6D}">
      <dgm:prSet/>
      <dgm:spPr/>
      <dgm:t>
        <a:bodyPr/>
        <a:lstStyle/>
        <a:p>
          <a:endParaRPr lang="pl-PL"/>
        </a:p>
      </dgm:t>
    </dgm:pt>
    <dgm:pt modelId="{86C8765C-61EA-44A7-96EE-DE29121AC488}" type="sibTrans" cxnId="{D927F313-BB29-47F4-8F45-B69AB7AACB6D}">
      <dgm:prSet/>
      <dgm:spPr>
        <a:solidFill>
          <a:schemeClr val="accent1">
            <a:lumMod val="40000"/>
            <a:lumOff val="60000"/>
            <a:alpha val="90000"/>
          </a:schemeClr>
        </a:solidFill>
        <a:ln>
          <a:solidFill>
            <a:schemeClr val="accent1">
              <a:lumMod val="60000"/>
              <a:lumOff val="40000"/>
              <a:alpha val="90000"/>
            </a:schemeClr>
          </a:solidFill>
        </a:ln>
      </dgm:spPr>
      <dgm:t>
        <a:bodyPr/>
        <a:lstStyle/>
        <a:p>
          <a:endParaRPr lang="pl-PL"/>
        </a:p>
      </dgm:t>
    </dgm:pt>
    <dgm:pt modelId="{DFEB5B6D-24B6-4FFF-A416-65A84C1E4A03}">
      <dgm:prSet phldrT="[Tekst]" custT="1"/>
      <dgm:spPr>
        <a:solidFill>
          <a:schemeClr val="tx2">
            <a:lumMod val="40000"/>
            <a:lumOff val="60000"/>
          </a:schemeClr>
        </a:solidFill>
      </dgm:spPr>
      <dgm:t>
        <a:bodyPr/>
        <a:lstStyle/>
        <a:p>
          <a:r>
            <a:rPr lang="pl-PL" sz="2100" i="0" dirty="0">
              <a:solidFill>
                <a:srgbClr val="002060"/>
              </a:solidFill>
            </a:rPr>
            <a:t>Wybrać z rozwijalnej listy numer zadania </a:t>
          </a:r>
          <a:br>
            <a:rPr lang="pl-PL" sz="2100" i="0" dirty="0">
              <a:solidFill>
                <a:srgbClr val="002060"/>
              </a:solidFill>
            </a:rPr>
          </a:br>
          <a:r>
            <a:rPr lang="pl-PL" sz="1600" i="0" dirty="0">
              <a:solidFill>
                <a:srgbClr val="002060"/>
              </a:solidFill>
            </a:rPr>
            <a:t>(</a:t>
          </a:r>
          <a:r>
            <a:rPr lang="pl-PL" sz="1600" i="0" dirty="0">
              <a:solidFill>
                <a:srgbClr val="C00000"/>
              </a:solidFill>
              <a:effectLst>
                <a:outerShdw blurRad="38100" dist="38100" dir="2700000" algn="tl">
                  <a:srgbClr val="000000">
                    <a:alpha val="43137"/>
                  </a:srgbClr>
                </a:outerShdw>
              </a:effectLst>
            </a:rPr>
            <a:t>ten sam numer dla wszystkich zdających na tej zmianie</a:t>
          </a:r>
          <a:r>
            <a:rPr lang="pl-PL" sz="1600" i="0" dirty="0">
              <a:solidFill>
                <a:srgbClr val="002060"/>
              </a:solidFill>
            </a:rPr>
            <a:t>)</a:t>
          </a:r>
        </a:p>
      </dgm:t>
    </dgm:pt>
    <dgm:pt modelId="{A7D030FB-24F9-4F94-A7AF-21A2DE96DE7E}" type="parTrans" cxnId="{86624D26-64F5-4D99-97DB-BEB147169D06}">
      <dgm:prSet/>
      <dgm:spPr/>
      <dgm:t>
        <a:bodyPr/>
        <a:lstStyle/>
        <a:p>
          <a:endParaRPr lang="pl-PL"/>
        </a:p>
      </dgm:t>
    </dgm:pt>
    <dgm:pt modelId="{6CBCDF55-704E-40C4-814C-157D28AAB276}" type="sibTrans" cxnId="{86624D26-64F5-4D99-97DB-BEB147169D06}">
      <dgm:prSet/>
      <dgm:spPr/>
      <dgm:t>
        <a:bodyPr/>
        <a:lstStyle/>
        <a:p>
          <a:endParaRPr lang="pl-PL"/>
        </a:p>
      </dgm:t>
    </dgm:pt>
    <dgm:pt modelId="{E9934EC6-B937-4666-A42D-3BDBF5FF6787}" type="pres">
      <dgm:prSet presAssocID="{95E8DB8A-8434-4A14-A60D-65CB4575A0C9}" presName="outerComposite" presStyleCnt="0">
        <dgm:presLayoutVars>
          <dgm:chMax val="5"/>
          <dgm:dir/>
          <dgm:resizeHandles val="exact"/>
        </dgm:presLayoutVars>
      </dgm:prSet>
      <dgm:spPr/>
      <dgm:t>
        <a:bodyPr/>
        <a:lstStyle/>
        <a:p>
          <a:endParaRPr lang="pl-PL"/>
        </a:p>
      </dgm:t>
    </dgm:pt>
    <dgm:pt modelId="{D9ED92E0-51C5-4317-ABA1-B5B787329A89}" type="pres">
      <dgm:prSet presAssocID="{95E8DB8A-8434-4A14-A60D-65CB4575A0C9}" presName="dummyMaxCanvas" presStyleCnt="0">
        <dgm:presLayoutVars/>
      </dgm:prSet>
      <dgm:spPr/>
    </dgm:pt>
    <dgm:pt modelId="{0E4DA63E-7F5D-437B-9D25-FBCF14863834}" type="pres">
      <dgm:prSet presAssocID="{95E8DB8A-8434-4A14-A60D-65CB4575A0C9}" presName="ThreeNodes_1" presStyleLbl="node1" presStyleIdx="0" presStyleCnt="3">
        <dgm:presLayoutVars>
          <dgm:bulletEnabled val="1"/>
        </dgm:presLayoutVars>
      </dgm:prSet>
      <dgm:spPr/>
      <dgm:t>
        <a:bodyPr/>
        <a:lstStyle/>
        <a:p>
          <a:endParaRPr lang="pl-PL"/>
        </a:p>
      </dgm:t>
    </dgm:pt>
    <dgm:pt modelId="{8FE5F451-E0DA-4A13-AA64-18E81F5E13BE}" type="pres">
      <dgm:prSet presAssocID="{95E8DB8A-8434-4A14-A60D-65CB4575A0C9}" presName="ThreeNodes_2" presStyleLbl="node1" presStyleIdx="1" presStyleCnt="3" custLinFactNeighborY="-12022">
        <dgm:presLayoutVars>
          <dgm:bulletEnabled val="1"/>
        </dgm:presLayoutVars>
      </dgm:prSet>
      <dgm:spPr/>
      <dgm:t>
        <a:bodyPr/>
        <a:lstStyle/>
        <a:p>
          <a:endParaRPr lang="pl-PL"/>
        </a:p>
      </dgm:t>
    </dgm:pt>
    <dgm:pt modelId="{9E5246D2-CDE7-4E1A-923D-256D753B03A0}" type="pres">
      <dgm:prSet presAssocID="{95E8DB8A-8434-4A14-A60D-65CB4575A0C9}" presName="ThreeNodes_3" presStyleLbl="node1" presStyleIdx="2" presStyleCnt="3" custScaleY="113941" custLinFactNeighborX="-545" custLinFactNeighborY="-15740">
        <dgm:presLayoutVars>
          <dgm:bulletEnabled val="1"/>
        </dgm:presLayoutVars>
      </dgm:prSet>
      <dgm:spPr/>
      <dgm:t>
        <a:bodyPr/>
        <a:lstStyle/>
        <a:p>
          <a:endParaRPr lang="pl-PL"/>
        </a:p>
      </dgm:t>
    </dgm:pt>
    <dgm:pt modelId="{A27C6C80-6CDB-4452-B048-54AE8D69BA11}" type="pres">
      <dgm:prSet presAssocID="{95E8DB8A-8434-4A14-A60D-65CB4575A0C9}" presName="ThreeConn_1-2" presStyleLbl="fgAccFollowNode1" presStyleIdx="0" presStyleCnt="2">
        <dgm:presLayoutVars>
          <dgm:bulletEnabled val="1"/>
        </dgm:presLayoutVars>
      </dgm:prSet>
      <dgm:spPr/>
      <dgm:t>
        <a:bodyPr/>
        <a:lstStyle/>
        <a:p>
          <a:endParaRPr lang="pl-PL"/>
        </a:p>
      </dgm:t>
    </dgm:pt>
    <dgm:pt modelId="{15006253-B1EE-463E-B634-D2CE393D0908}" type="pres">
      <dgm:prSet presAssocID="{95E8DB8A-8434-4A14-A60D-65CB4575A0C9}" presName="ThreeConn_2-3" presStyleLbl="fgAccFollowNode1" presStyleIdx="1" presStyleCnt="2">
        <dgm:presLayoutVars>
          <dgm:bulletEnabled val="1"/>
        </dgm:presLayoutVars>
      </dgm:prSet>
      <dgm:spPr/>
      <dgm:t>
        <a:bodyPr/>
        <a:lstStyle/>
        <a:p>
          <a:endParaRPr lang="pl-PL"/>
        </a:p>
      </dgm:t>
    </dgm:pt>
    <dgm:pt modelId="{2880A7E7-7491-40C7-8A66-0145080BE30D}" type="pres">
      <dgm:prSet presAssocID="{95E8DB8A-8434-4A14-A60D-65CB4575A0C9}" presName="ThreeNodes_1_text" presStyleLbl="node1" presStyleIdx="2" presStyleCnt="3">
        <dgm:presLayoutVars>
          <dgm:bulletEnabled val="1"/>
        </dgm:presLayoutVars>
      </dgm:prSet>
      <dgm:spPr/>
      <dgm:t>
        <a:bodyPr/>
        <a:lstStyle/>
        <a:p>
          <a:endParaRPr lang="pl-PL"/>
        </a:p>
      </dgm:t>
    </dgm:pt>
    <dgm:pt modelId="{8E0BBF41-79E9-4724-A796-8EF59C5C22F2}" type="pres">
      <dgm:prSet presAssocID="{95E8DB8A-8434-4A14-A60D-65CB4575A0C9}" presName="ThreeNodes_2_text" presStyleLbl="node1" presStyleIdx="2" presStyleCnt="3">
        <dgm:presLayoutVars>
          <dgm:bulletEnabled val="1"/>
        </dgm:presLayoutVars>
      </dgm:prSet>
      <dgm:spPr/>
      <dgm:t>
        <a:bodyPr/>
        <a:lstStyle/>
        <a:p>
          <a:endParaRPr lang="pl-PL"/>
        </a:p>
      </dgm:t>
    </dgm:pt>
    <dgm:pt modelId="{971E82B2-8371-4704-95BF-42F3CA98FD9B}" type="pres">
      <dgm:prSet presAssocID="{95E8DB8A-8434-4A14-A60D-65CB4575A0C9}" presName="ThreeNodes_3_text" presStyleLbl="node1" presStyleIdx="2" presStyleCnt="3">
        <dgm:presLayoutVars>
          <dgm:bulletEnabled val="1"/>
        </dgm:presLayoutVars>
      </dgm:prSet>
      <dgm:spPr/>
      <dgm:t>
        <a:bodyPr/>
        <a:lstStyle/>
        <a:p>
          <a:endParaRPr lang="pl-PL"/>
        </a:p>
      </dgm:t>
    </dgm:pt>
  </dgm:ptLst>
  <dgm:cxnLst>
    <dgm:cxn modelId="{C33ADC87-CFC5-4D99-87AE-6013F4DBBE43}" type="presOf" srcId="{EB55BC59-0EBF-498C-8B94-C20630D45DFE}" destId="{A27C6C80-6CDB-4452-B048-54AE8D69BA11}" srcOrd="0" destOrd="0" presId="urn:microsoft.com/office/officeart/2005/8/layout/vProcess5"/>
    <dgm:cxn modelId="{CAD14F55-1067-489A-B674-169757629316}" srcId="{95E8DB8A-8434-4A14-A60D-65CB4575A0C9}" destId="{1BE3F22E-8A7D-4C26-9CE6-64CD26CDB242}" srcOrd="0" destOrd="0" parTransId="{CCCDB586-7EF7-4719-99A3-C94A797A4FC2}" sibTransId="{EB55BC59-0EBF-498C-8B94-C20630D45DFE}"/>
    <dgm:cxn modelId="{18B34FC9-5C63-471C-90A3-FEFB48D68B8B}" type="presOf" srcId="{1BE3F22E-8A7D-4C26-9CE6-64CD26CDB242}" destId="{0E4DA63E-7F5D-437B-9D25-FBCF14863834}" srcOrd="0" destOrd="0" presId="urn:microsoft.com/office/officeart/2005/8/layout/vProcess5"/>
    <dgm:cxn modelId="{A6072710-70F5-46F1-A58F-8402A24A3DBC}" type="presOf" srcId="{DFEB5B6D-24B6-4FFF-A416-65A84C1E4A03}" destId="{9E5246D2-CDE7-4E1A-923D-256D753B03A0}" srcOrd="0" destOrd="0" presId="urn:microsoft.com/office/officeart/2005/8/layout/vProcess5"/>
    <dgm:cxn modelId="{D927F313-BB29-47F4-8F45-B69AB7AACB6D}" srcId="{95E8DB8A-8434-4A14-A60D-65CB4575A0C9}" destId="{F1832A4B-773D-49E8-AEE5-81C5AAB2F7C1}" srcOrd="1" destOrd="0" parTransId="{AFC7CEA8-78ED-47B2-89B2-7F6958CE26D7}" sibTransId="{86C8765C-61EA-44A7-96EE-DE29121AC488}"/>
    <dgm:cxn modelId="{E99C0EA8-0D17-4E64-9F9B-EF3E9A785BDD}" type="presOf" srcId="{DFEB5B6D-24B6-4FFF-A416-65A84C1E4A03}" destId="{971E82B2-8371-4704-95BF-42F3CA98FD9B}" srcOrd="1" destOrd="0" presId="urn:microsoft.com/office/officeart/2005/8/layout/vProcess5"/>
    <dgm:cxn modelId="{EF6AC258-56E6-4065-A45D-15790EAB648C}" type="presOf" srcId="{1BE3F22E-8A7D-4C26-9CE6-64CD26CDB242}" destId="{2880A7E7-7491-40C7-8A66-0145080BE30D}" srcOrd="1" destOrd="0" presId="urn:microsoft.com/office/officeart/2005/8/layout/vProcess5"/>
    <dgm:cxn modelId="{91790EA6-E837-44B9-828A-7637B36B2E46}" type="presOf" srcId="{F1832A4B-773D-49E8-AEE5-81C5AAB2F7C1}" destId="{8FE5F451-E0DA-4A13-AA64-18E81F5E13BE}" srcOrd="0" destOrd="0" presId="urn:microsoft.com/office/officeart/2005/8/layout/vProcess5"/>
    <dgm:cxn modelId="{86624D26-64F5-4D99-97DB-BEB147169D06}" srcId="{95E8DB8A-8434-4A14-A60D-65CB4575A0C9}" destId="{DFEB5B6D-24B6-4FFF-A416-65A84C1E4A03}" srcOrd="2" destOrd="0" parTransId="{A7D030FB-24F9-4F94-A7AF-21A2DE96DE7E}" sibTransId="{6CBCDF55-704E-40C4-814C-157D28AAB276}"/>
    <dgm:cxn modelId="{90030644-400D-42E7-A377-575ED69D50D6}" type="presOf" srcId="{95E8DB8A-8434-4A14-A60D-65CB4575A0C9}" destId="{E9934EC6-B937-4666-A42D-3BDBF5FF6787}" srcOrd="0" destOrd="0" presId="urn:microsoft.com/office/officeart/2005/8/layout/vProcess5"/>
    <dgm:cxn modelId="{7820C004-4508-40AB-A2FE-39A1108B80BB}" type="presOf" srcId="{86C8765C-61EA-44A7-96EE-DE29121AC488}" destId="{15006253-B1EE-463E-B634-D2CE393D0908}" srcOrd="0" destOrd="0" presId="urn:microsoft.com/office/officeart/2005/8/layout/vProcess5"/>
    <dgm:cxn modelId="{7F2E35F8-9BFA-49D6-9BB7-271384D477B6}" type="presOf" srcId="{F1832A4B-773D-49E8-AEE5-81C5AAB2F7C1}" destId="{8E0BBF41-79E9-4724-A796-8EF59C5C22F2}" srcOrd="1" destOrd="0" presId="urn:microsoft.com/office/officeart/2005/8/layout/vProcess5"/>
    <dgm:cxn modelId="{18A6D20E-195A-4D87-B8DF-A9A531738B03}" type="presParOf" srcId="{E9934EC6-B937-4666-A42D-3BDBF5FF6787}" destId="{D9ED92E0-51C5-4317-ABA1-B5B787329A89}" srcOrd="0" destOrd="0" presId="urn:microsoft.com/office/officeart/2005/8/layout/vProcess5"/>
    <dgm:cxn modelId="{29F2DE01-AE02-48DC-9CB4-53BC85783C43}" type="presParOf" srcId="{E9934EC6-B937-4666-A42D-3BDBF5FF6787}" destId="{0E4DA63E-7F5D-437B-9D25-FBCF14863834}" srcOrd="1" destOrd="0" presId="urn:microsoft.com/office/officeart/2005/8/layout/vProcess5"/>
    <dgm:cxn modelId="{5421317D-E91A-4D9F-9DDA-04E119B9F0BA}" type="presParOf" srcId="{E9934EC6-B937-4666-A42D-3BDBF5FF6787}" destId="{8FE5F451-E0DA-4A13-AA64-18E81F5E13BE}" srcOrd="2" destOrd="0" presId="urn:microsoft.com/office/officeart/2005/8/layout/vProcess5"/>
    <dgm:cxn modelId="{0690D369-2514-476E-A099-0EAD9FDEAA54}" type="presParOf" srcId="{E9934EC6-B937-4666-A42D-3BDBF5FF6787}" destId="{9E5246D2-CDE7-4E1A-923D-256D753B03A0}" srcOrd="3" destOrd="0" presId="urn:microsoft.com/office/officeart/2005/8/layout/vProcess5"/>
    <dgm:cxn modelId="{2CE25121-55E6-4C44-B5A6-C468BB10E573}" type="presParOf" srcId="{E9934EC6-B937-4666-A42D-3BDBF5FF6787}" destId="{A27C6C80-6CDB-4452-B048-54AE8D69BA11}" srcOrd="4" destOrd="0" presId="urn:microsoft.com/office/officeart/2005/8/layout/vProcess5"/>
    <dgm:cxn modelId="{FC762E8E-01F5-4B1D-B61C-12EAACE7FB13}" type="presParOf" srcId="{E9934EC6-B937-4666-A42D-3BDBF5FF6787}" destId="{15006253-B1EE-463E-B634-D2CE393D0908}" srcOrd="5" destOrd="0" presId="urn:microsoft.com/office/officeart/2005/8/layout/vProcess5"/>
    <dgm:cxn modelId="{D674B1BA-2878-49B9-BF45-8C500F294E01}" type="presParOf" srcId="{E9934EC6-B937-4666-A42D-3BDBF5FF6787}" destId="{2880A7E7-7491-40C7-8A66-0145080BE30D}" srcOrd="6" destOrd="0" presId="urn:microsoft.com/office/officeart/2005/8/layout/vProcess5"/>
    <dgm:cxn modelId="{11DC33EA-53D6-40DB-BB26-04A5389E99B2}" type="presParOf" srcId="{E9934EC6-B937-4666-A42D-3BDBF5FF6787}" destId="{8E0BBF41-79E9-4724-A796-8EF59C5C22F2}" srcOrd="7" destOrd="0" presId="urn:microsoft.com/office/officeart/2005/8/layout/vProcess5"/>
    <dgm:cxn modelId="{7DFFD2A8-53FD-4B49-BEFC-2C8211CFD058}" type="presParOf" srcId="{E9934EC6-B937-4666-A42D-3BDBF5FF6787}" destId="{971E82B2-8371-4704-95BF-42F3CA98FD9B}" srcOrd="8" destOrd="0" presId="urn:microsoft.com/office/officeart/2005/8/layout/v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E55FD-4835-4BCF-9311-7A440CAC245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7BB20C12-FE87-4D68-86FA-50E6C2145AE8}">
      <dgm:prSet phldrT="[Tekst]"/>
      <dgm:spPr>
        <a:solidFill>
          <a:schemeClr val="accent1">
            <a:lumMod val="40000"/>
            <a:lumOff val="60000"/>
          </a:schemeClr>
        </a:solidFill>
      </dgm:spPr>
      <dgm:t>
        <a:bodyPr/>
        <a:lstStyle/>
        <a:p>
          <a:r>
            <a:rPr lang="pl-PL" dirty="0">
              <a:solidFill>
                <a:srgbClr val="002060"/>
              </a:solidFill>
            </a:rPr>
            <a:t>REJESTRY</a:t>
          </a:r>
        </a:p>
      </dgm:t>
    </dgm:pt>
    <dgm:pt modelId="{BAB9AFF0-B9C7-40E0-8B37-BF4D4F04D990}" type="parTrans" cxnId="{DFFF5D3A-ACC5-4CA2-9515-0A3BBD5E9026}">
      <dgm:prSet/>
      <dgm:spPr/>
      <dgm:t>
        <a:bodyPr/>
        <a:lstStyle/>
        <a:p>
          <a:endParaRPr lang="pl-PL"/>
        </a:p>
      </dgm:t>
    </dgm:pt>
    <dgm:pt modelId="{64C4EB24-A446-4B38-9AA1-18968174B701}" type="sibTrans" cxnId="{DFFF5D3A-ACC5-4CA2-9515-0A3BBD5E9026}">
      <dgm:prSet/>
      <dgm:spPr/>
      <dgm:t>
        <a:bodyPr/>
        <a:lstStyle/>
        <a:p>
          <a:endParaRPr lang="pl-PL"/>
        </a:p>
      </dgm:t>
    </dgm:pt>
    <dgm:pt modelId="{073AB2CD-D116-41DC-B63D-BA2B3099FF17}">
      <dgm:prSet phldrT="[Tekst]"/>
      <dgm:spPr>
        <a:solidFill>
          <a:schemeClr val="accent1">
            <a:lumMod val="40000"/>
            <a:lumOff val="60000"/>
          </a:schemeClr>
        </a:solidFill>
      </dgm:spPr>
      <dgm:t>
        <a:bodyPr/>
        <a:lstStyle/>
        <a:p>
          <a:r>
            <a:rPr lang="pl-PL" dirty="0">
              <a:solidFill>
                <a:srgbClr val="002060"/>
              </a:solidFill>
            </a:rPr>
            <a:t>OŚRODKÓW EGZAMINACYJNYCH </a:t>
          </a:r>
        </a:p>
      </dgm:t>
    </dgm:pt>
    <dgm:pt modelId="{5E2AD9E9-4FDB-4B63-87BC-4AF9AEDA91A0}" type="parTrans" cxnId="{C02F7A46-36BF-4DA7-8875-CEE41918530B}">
      <dgm:prSet/>
      <dgm:spPr/>
      <dgm:t>
        <a:bodyPr/>
        <a:lstStyle/>
        <a:p>
          <a:endParaRPr lang="pl-PL"/>
        </a:p>
      </dgm:t>
    </dgm:pt>
    <dgm:pt modelId="{CFFBA1BF-424F-4343-AC96-A6751182A50B}" type="sibTrans" cxnId="{C02F7A46-36BF-4DA7-8875-CEE41918530B}">
      <dgm:prSet/>
      <dgm:spPr/>
      <dgm:t>
        <a:bodyPr/>
        <a:lstStyle/>
        <a:p>
          <a:endParaRPr lang="pl-PL"/>
        </a:p>
      </dgm:t>
    </dgm:pt>
    <dgm:pt modelId="{302D3782-CE12-4701-B6D5-341B4B7F6C7C}">
      <dgm:prSet phldrT="[Tekst]"/>
      <dgm:spPr>
        <a:solidFill>
          <a:schemeClr val="accent1">
            <a:lumMod val="40000"/>
            <a:lumOff val="60000"/>
          </a:schemeClr>
        </a:solidFill>
      </dgm:spPr>
      <dgm:t>
        <a:bodyPr/>
        <a:lstStyle/>
        <a:p>
          <a:r>
            <a:rPr lang="pl-PL" dirty="0">
              <a:solidFill>
                <a:srgbClr val="002060"/>
              </a:solidFill>
            </a:rPr>
            <a:t>LISTA OŚRODKÓW EGZAMINACYJNYCH</a:t>
          </a:r>
        </a:p>
      </dgm:t>
    </dgm:pt>
    <dgm:pt modelId="{725A64C8-96BC-44B5-AA97-C2ACD9590FFC}" type="parTrans" cxnId="{A68571AF-A38C-4DFC-8683-490A3800B853}">
      <dgm:prSet/>
      <dgm:spPr/>
      <dgm:t>
        <a:bodyPr/>
        <a:lstStyle/>
        <a:p>
          <a:endParaRPr lang="pl-PL"/>
        </a:p>
      </dgm:t>
    </dgm:pt>
    <dgm:pt modelId="{3EC963A3-24A0-4A51-8B6B-46FFC9320D9E}" type="sibTrans" cxnId="{A68571AF-A38C-4DFC-8683-490A3800B853}">
      <dgm:prSet/>
      <dgm:spPr/>
      <dgm:t>
        <a:bodyPr/>
        <a:lstStyle/>
        <a:p>
          <a:endParaRPr lang="pl-PL"/>
        </a:p>
      </dgm:t>
    </dgm:pt>
    <dgm:pt modelId="{6857DED5-E1A6-4C2C-B2A9-1911D512290A}">
      <dgm:prSet phldrT="[Tekst]"/>
      <dgm:spPr>
        <a:solidFill>
          <a:schemeClr val="tx2">
            <a:lumMod val="40000"/>
            <a:lumOff val="60000"/>
          </a:schemeClr>
        </a:solidFill>
      </dgm:spPr>
      <dgm:t>
        <a:bodyPr/>
        <a:lstStyle/>
        <a:p>
          <a:r>
            <a:rPr lang="pl-PL" dirty="0">
              <a:solidFill>
                <a:srgbClr val="002060"/>
              </a:solidFill>
            </a:rPr>
            <a:t>Wyszukać OE</a:t>
          </a:r>
        </a:p>
      </dgm:t>
    </dgm:pt>
    <dgm:pt modelId="{97B49963-42A0-4060-BE4F-A91C5B35BDC7}" type="parTrans" cxnId="{3125B7E9-6423-4DE9-BBC4-91B5E70ECCC7}">
      <dgm:prSet/>
      <dgm:spPr/>
      <dgm:t>
        <a:bodyPr/>
        <a:lstStyle/>
        <a:p>
          <a:endParaRPr lang="pl-PL"/>
        </a:p>
      </dgm:t>
    </dgm:pt>
    <dgm:pt modelId="{28BE06C9-4B41-4D22-A45C-BDF9CF141BCD}" type="sibTrans" cxnId="{3125B7E9-6423-4DE9-BBC4-91B5E70ECCC7}">
      <dgm:prSet/>
      <dgm:spPr/>
      <dgm:t>
        <a:bodyPr/>
        <a:lstStyle/>
        <a:p>
          <a:endParaRPr lang="pl-PL"/>
        </a:p>
      </dgm:t>
    </dgm:pt>
    <dgm:pt modelId="{788B7712-BE47-43E8-B286-7A1BD4984D04}" type="pres">
      <dgm:prSet presAssocID="{C48E55FD-4835-4BCF-9311-7A440CAC2452}" presName="Name0" presStyleCnt="0">
        <dgm:presLayoutVars>
          <dgm:chPref val="3"/>
          <dgm:dir/>
          <dgm:animLvl val="lvl"/>
          <dgm:resizeHandles/>
        </dgm:presLayoutVars>
      </dgm:prSet>
      <dgm:spPr/>
      <dgm:t>
        <a:bodyPr/>
        <a:lstStyle/>
        <a:p>
          <a:endParaRPr lang="pl-PL"/>
        </a:p>
      </dgm:t>
    </dgm:pt>
    <dgm:pt modelId="{48F2F3B8-048E-452B-A413-964E1AC83187}" type="pres">
      <dgm:prSet presAssocID="{6857DED5-E1A6-4C2C-B2A9-1911D512290A}" presName="horFlow" presStyleCnt="0"/>
      <dgm:spPr/>
    </dgm:pt>
    <dgm:pt modelId="{F12A29C6-3CE7-4016-B94B-2E870E46CAA4}" type="pres">
      <dgm:prSet presAssocID="{6857DED5-E1A6-4C2C-B2A9-1911D512290A}" presName="bigChev" presStyleLbl="node1" presStyleIdx="0" presStyleCnt="1"/>
      <dgm:spPr/>
      <dgm:t>
        <a:bodyPr/>
        <a:lstStyle/>
        <a:p>
          <a:endParaRPr lang="pl-PL"/>
        </a:p>
      </dgm:t>
    </dgm:pt>
    <dgm:pt modelId="{928346F7-FBAC-4412-A8AA-ECBBAC0ADB9D}" type="pres">
      <dgm:prSet presAssocID="{BAB9AFF0-B9C7-40E0-8B37-BF4D4F04D990}" presName="parTrans" presStyleCnt="0"/>
      <dgm:spPr/>
    </dgm:pt>
    <dgm:pt modelId="{1FB792FA-3CD9-4325-BADA-0DA4E61D7BB7}" type="pres">
      <dgm:prSet presAssocID="{7BB20C12-FE87-4D68-86FA-50E6C2145AE8}" presName="node" presStyleLbl="alignAccFollowNode1" presStyleIdx="0" presStyleCnt="3" custScaleX="143894">
        <dgm:presLayoutVars>
          <dgm:bulletEnabled val="1"/>
        </dgm:presLayoutVars>
      </dgm:prSet>
      <dgm:spPr/>
      <dgm:t>
        <a:bodyPr/>
        <a:lstStyle/>
        <a:p>
          <a:endParaRPr lang="pl-PL"/>
        </a:p>
      </dgm:t>
    </dgm:pt>
    <dgm:pt modelId="{7B46B1FB-36D3-458C-9D39-FBB83BC98199}" type="pres">
      <dgm:prSet presAssocID="{64C4EB24-A446-4B38-9AA1-18968174B701}" presName="sibTrans" presStyleCnt="0"/>
      <dgm:spPr/>
    </dgm:pt>
    <dgm:pt modelId="{24899C92-E928-4F66-86B4-CC3440F4ED95}" type="pres">
      <dgm:prSet presAssocID="{073AB2CD-D116-41DC-B63D-BA2B3099FF17}" presName="node" presStyleLbl="alignAccFollowNode1" presStyleIdx="1" presStyleCnt="3" custScaleX="123416">
        <dgm:presLayoutVars>
          <dgm:bulletEnabled val="1"/>
        </dgm:presLayoutVars>
      </dgm:prSet>
      <dgm:spPr/>
      <dgm:t>
        <a:bodyPr/>
        <a:lstStyle/>
        <a:p>
          <a:endParaRPr lang="pl-PL"/>
        </a:p>
      </dgm:t>
    </dgm:pt>
    <dgm:pt modelId="{F5FDD92E-5685-4ED4-A859-C38F30996E42}" type="pres">
      <dgm:prSet presAssocID="{CFFBA1BF-424F-4343-AC96-A6751182A50B}" presName="sibTrans" presStyleCnt="0"/>
      <dgm:spPr/>
    </dgm:pt>
    <dgm:pt modelId="{7A5E9F8D-9F0F-43AF-834A-758327381045}" type="pres">
      <dgm:prSet presAssocID="{302D3782-CE12-4701-B6D5-341B4B7F6C7C}" presName="node" presStyleLbl="alignAccFollowNode1" presStyleIdx="2" presStyleCnt="3" custScaleX="133137">
        <dgm:presLayoutVars>
          <dgm:bulletEnabled val="1"/>
        </dgm:presLayoutVars>
      </dgm:prSet>
      <dgm:spPr/>
      <dgm:t>
        <a:bodyPr/>
        <a:lstStyle/>
        <a:p>
          <a:endParaRPr lang="pl-PL"/>
        </a:p>
      </dgm:t>
    </dgm:pt>
  </dgm:ptLst>
  <dgm:cxnLst>
    <dgm:cxn modelId="{8DBC528D-134A-4C47-B643-81FA0FD2C8BF}" type="presOf" srcId="{C48E55FD-4835-4BCF-9311-7A440CAC2452}" destId="{788B7712-BE47-43E8-B286-7A1BD4984D04}" srcOrd="0" destOrd="0" presId="urn:microsoft.com/office/officeart/2005/8/layout/lProcess3"/>
    <dgm:cxn modelId="{BC418788-1A1D-4387-9FB7-D9BBCE2D1D65}" type="presOf" srcId="{6857DED5-E1A6-4C2C-B2A9-1911D512290A}" destId="{F12A29C6-3CE7-4016-B94B-2E870E46CAA4}" srcOrd="0" destOrd="0" presId="urn:microsoft.com/office/officeart/2005/8/layout/lProcess3"/>
    <dgm:cxn modelId="{3125B7E9-6423-4DE9-BBC4-91B5E70ECCC7}" srcId="{C48E55FD-4835-4BCF-9311-7A440CAC2452}" destId="{6857DED5-E1A6-4C2C-B2A9-1911D512290A}" srcOrd="0" destOrd="0" parTransId="{97B49963-42A0-4060-BE4F-A91C5B35BDC7}" sibTransId="{28BE06C9-4B41-4D22-A45C-BDF9CF141BCD}"/>
    <dgm:cxn modelId="{C02F7A46-36BF-4DA7-8875-CEE41918530B}" srcId="{6857DED5-E1A6-4C2C-B2A9-1911D512290A}" destId="{073AB2CD-D116-41DC-B63D-BA2B3099FF17}" srcOrd="1" destOrd="0" parTransId="{5E2AD9E9-4FDB-4B63-87BC-4AF9AEDA91A0}" sibTransId="{CFFBA1BF-424F-4343-AC96-A6751182A50B}"/>
    <dgm:cxn modelId="{1CDF9856-D683-4102-B5D4-6889C60CEF97}" type="presOf" srcId="{302D3782-CE12-4701-B6D5-341B4B7F6C7C}" destId="{7A5E9F8D-9F0F-43AF-834A-758327381045}" srcOrd="0" destOrd="0" presId="urn:microsoft.com/office/officeart/2005/8/layout/lProcess3"/>
    <dgm:cxn modelId="{DFFF5D3A-ACC5-4CA2-9515-0A3BBD5E9026}" srcId="{6857DED5-E1A6-4C2C-B2A9-1911D512290A}" destId="{7BB20C12-FE87-4D68-86FA-50E6C2145AE8}" srcOrd="0" destOrd="0" parTransId="{BAB9AFF0-B9C7-40E0-8B37-BF4D4F04D990}" sibTransId="{64C4EB24-A446-4B38-9AA1-18968174B701}"/>
    <dgm:cxn modelId="{A68571AF-A38C-4DFC-8683-490A3800B853}" srcId="{6857DED5-E1A6-4C2C-B2A9-1911D512290A}" destId="{302D3782-CE12-4701-B6D5-341B4B7F6C7C}" srcOrd="2" destOrd="0" parTransId="{725A64C8-96BC-44B5-AA97-C2ACD9590FFC}" sibTransId="{3EC963A3-24A0-4A51-8B6B-46FFC9320D9E}"/>
    <dgm:cxn modelId="{B5E86130-5170-4565-852A-A74E6BEAEC2B}" type="presOf" srcId="{7BB20C12-FE87-4D68-86FA-50E6C2145AE8}" destId="{1FB792FA-3CD9-4325-BADA-0DA4E61D7BB7}" srcOrd="0" destOrd="0" presId="urn:microsoft.com/office/officeart/2005/8/layout/lProcess3"/>
    <dgm:cxn modelId="{EBF0A7DD-16E4-4090-AA10-C3C2EC718650}" type="presOf" srcId="{073AB2CD-D116-41DC-B63D-BA2B3099FF17}" destId="{24899C92-E928-4F66-86B4-CC3440F4ED95}" srcOrd="0" destOrd="0" presId="urn:microsoft.com/office/officeart/2005/8/layout/lProcess3"/>
    <dgm:cxn modelId="{6A8C56B6-9CE5-4C7B-8245-35E9E2F1F75A}" type="presParOf" srcId="{788B7712-BE47-43E8-B286-7A1BD4984D04}" destId="{48F2F3B8-048E-452B-A413-964E1AC83187}" srcOrd="0" destOrd="0" presId="urn:microsoft.com/office/officeart/2005/8/layout/lProcess3"/>
    <dgm:cxn modelId="{90CFA2C4-A105-41B3-9D1F-D977C80D0750}" type="presParOf" srcId="{48F2F3B8-048E-452B-A413-964E1AC83187}" destId="{F12A29C6-3CE7-4016-B94B-2E870E46CAA4}" srcOrd="0" destOrd="0" presId="urn:microsoft.com/office/officeart/2005/8/layout/lProcess3"/>
    <dgm:cxn modelId="{BB059CD9-DFC6-43B3-8BB2-EF2CF92E692F}" type="presParOf" srcId="{48F2F3B8-048E-452B-A413-964E1AC83187}" destId="{928346F7-FBAC-4412-A8AA-ECBBAC0ADB9D}" srcOrd="1" destOrd="0" presId="urn:microsoft.com/office/officeart/2005/8/layout/lProcess3"/>
    <dgm:cxn modelId="{3388FDF8-DCA5-4C2B-8703-604F9A0670C9}" type="presParOf" srcId="{48F2F3B8-048E-452B-A413-964E1AC83187}" destId="{1FB792FA-3CD9-4325-BADA-0DA4E61D7BB7}" srcOrd="2" destOrd="0" presId="urn:microsoft.com/office/officeart/2005/8/layout/lProcess3"/>
    <dgm:cxn modelId="{3D763BA0-8AB9-419A-9093-101EFB5F3111}" type="presParOf" srcId="{48F2F3B8-048E-452B-A413-964E1AC83187}" destId="{7B46B1FB-36D3-458C-9D39-FBB83BC98199}" srcOrd="3" destOrd="0" presId="urn:microsoft.com/office/officeart/2005/8/layout/lProcess3"/>
    <dgm:cxn modelId="{A1FE8292-67F2-470C-9C5C-E19F37CFB119}" type="presParOf" srcId="{48F2F3B8-048E-452B-A413-964E1AC83187}" destId="{24899C92-E928-4F66-86B4-CC3440F4ED95}" srcOrd="4" destOrd="0" presId="urn:microsoft.com/office/officeart/2005/8/layout/lProcess3"/>
    <dgm:cxn modelId="{066EEF22-F165-4762-A419-47C1BBA756C5}" type="presParOf" srcId="{48F2F3B8-048E-452B-A413-964E1AC83187}" destId="{F5FDD92E-5685-4ED4-A859-C38F30996E42}" srcOrd="5" destOrd="0" presId="urn:microsoft.com/office/officeart/2005/8/layout/lProcess3"/>
    <dgm:cxn modelId="{E0BC4979-67B7-48FD-8DAD-A4FDB0646D94}" type="presParOf" srcId="{48F2F3B8-048E-452B-A413-964E1AC83187}" destId="{7A5E9F8D-9F0F-43AF-834A-758327381045}"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E8DB8A-8434-4A14-A60D-65CB4575A0C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1BE3F22E-8A7D-4C26-9CE6-64CD26CDB242}">
      <dgm:prSet phldrT="[Tekst]"/>
      <dgm:spPr>
        <a:solidFill>
          <a:schemeClr val="tx2">
            <a:lumMod val="40000"/>
            <a:lumOff val="60000"/>
          </a:schemeClr>
        </a:solidFill>
      </dgm:spPr>
      <dgm:t>
        <a:bodyPr/>
        <a:lstStyle/>
        <a:p>
          <a:r>
            <a:rPr lang="pl-PL" dirty="0">
              <a:solidFill>
                <a:srgbClr val="002060"/>
              </a:solidFill>
            </a:rPr>
            <a:t>Wybrać edycję</a:t>
          </a:r>
        </a:p>
      </dgm:t>
    </dgm:pt>
    <dgm:pt modelId="{CCCDB586-7EF7-4719-99A3-C94A797A4FC2}" type="parTrans" cxnId="{CAD14F55-1067-489A-B674-169757629316}">
      <dgm:prSet/>
      <dgm:spPr/>
      <dgm:t>
        <a:bodyPr/>
        <a:lstStyle/>
        <a:p>
          <a:endParaRPr lang="pl-PL"/>
        </a:p>
      </dgm:t>
    </dgm:pt>
    <dgm:pt modelId="{EB55BC59-0EBF-498C-8B94-C20630D45DFE}" type="sibTrans" cxnId="{CAD14F55-1067-489A-B674-169757629316}">
      <dgm:prSet/>
      <dgm:spPr>
        <a:solidFill>
          <a:schemeClr val="accent1">
            <a:lumMod val="40000"/>
            <a:lumOff val="60000"/>
            <a:alpha val="90000"/>
          </a:schemeClr>
        </a:solidFill>
        <a:ln>
          <a:solidFill>
            <a:schemeClr val="accent1">
              <a:lumMod val="60000"/>
              <a:lumOff val="40000"/>
              <a:alpha val="90000"/>
            </a:schemeClr>
          </a:solidFill>
        </a:ln>
      </dgm:spPr>
      <dgm:t>
        <a:bodyPr/>
        <a:lstStyle/>
        <a:p>
          <a:endParaRPr lang="pl-PL"/>
        </a:p>
      </dgm:t>
    </dgm:pt>
    <dgm:pt modelId="{F1832A4B-773D-49E8-AEE5-81C5AAB2F7C1}">
      <dgm:prSet phldrT="[Tekst]"/>
      <dgm:spPr>
        <a:solidFill>
          <a:schemeClr val="tx2">
            <a:lumMod val="40000"/>
            <a:lumOff val="60000"/>
          </a:schemeClr>
        </a:solidFill>
      </dgm:spPr>
      <dgm:t>
        <a:bodyPr/>
        <a:lstStyle/>
        <a:p>
          <a:r>
            <a:rPr lang="pl-PL" dirty="0">
              <a:solidFill>
                <a:srgbClr val="002060"/>
              </a:solidFill>
            </a:rPr>
            <a:t>Wybrać zakładkę</a:t>
          </a:r>
          <a:endParaRPr lang="pl-PL" i="1" dirty="0">
            <a:solidFill>
              <a:srgbClr val="002060"/>
            </a:solidFill>
          </a:endParaRPr>
        </a:p>
      </dgm:t>
    </dgm:pt>
    <dgm:pt modelId="{AFC7CEA8-78ED-47B2-89B2-7F6958CE26D7}" type="parTrans" cxnId="{D927F313-BB29-47F4-8F45-B69AB7AACB6D}">
      <dgm:prSet/>
      <dgm:spPr/>
      <dgm:t>
        <a:bodyPr/>
        <a:lstStyle/>
        <a:p>
          <a:endParaRPr lang="pl-PL"/>
        </a:p>
      </dgm:t>
    </dgm:pt>
    <dgm:pt modelId="{86C8765C-61EA-44A7-96EE-DE29121AC488}" type="sibTrans" cxnId="{D927F313-BB29-47F4-8F45-B69AB7AACB6D}">
      <dgm:prSet/>
      <dgm:spPr>
        <a:solidFill>
          <a:schemeClr val="accent1">
            <a:lumMod val="40000"/>
            <a:lumOff val="60000"/>
            <a:alpha val="90000"/>
          </a:schemeClr>
        </a:solidFill>
        <a:ln>
          <a:solidFill>
            <a:schemeClr val="accent1">
              <a:lumMod val="60000"/>
              <a:lumOff val="40000"/>
              <a:alpha val="90000"/>
            </a:schemeClr>
          </a:solidFill>
        </a:ln>
      </dgm:spPr>
      <dgm:t>
        <a:bodyPr/>
        <a:lstStyle/>
        <a:p>
          <a:endParaRPr lang="pl-PL"/>
        </a:p>
      </dgm:t>
    </dgm:pt>
    <dgm:pt modelId="{E9934EC6-B937-4666-A42D-3BDBF5FF6787}" type="pres">
      <dgm:prSet presAssocID="{95E8DB8A-8434-4A14-A60D-65CB4575A0C9}" presName="outerComposite" presStyleCnt="0">
        <dgm:presLayoutVars>
          <dgm:chMax val="5"/>
          <dgm:dir/>
          <dgm:resizeHandles val="exact"/>
        </dgm:presLayoutVars>
      </dgm:prSet>
      <dgm:spPr/>
      <dgm:t>
        <a:bodyPr/>
        <a:lstStyle/>
        <a:p>
          <a:endParaRPr lang="pl-PL"/>
        </a:p>
      </dgm:t>
    </dgm:pt>
    <dgm:pt modelId="{D9ED92E0-51C5-4317-ABA1-B5B787329A89}" type="pres">
      <dgm:prSet presAssocID="{95E8DB8A-8434-4A14-A60D-65CB4575A0C9}" presName="dummyMaxCanvas" presStyleCnt="0">
        <dgm:presLayoutVars/>
      </dgm:prSet>
      <dgm:spPr/>
    </dgm:pt>
    <dgm:pt modelId="{59AAE999-0C8D-4989-BE67-C06FA33FF8B8}" type="pres">
      <dgm:prSet presAssocID="{95E8DB8A-8434-4A14-A60D-65CB4575A0C9}" presName="TwoNodes_1" presStyleLbl="node1" presStyleIdx="0" presStyleCnt="2">
        <dgm:presLayoutVars>
          <dgm:bulletEnabled val="1"/>
        </dgm:presLayoutVars>
      </dgm:prSet>
      <dgm:spPr/>
      <dgm:t>
        <a:bodyPr/>
        <a:lstStyle/>
        <a:p>
          <a:endParaRPr lang="pl-PL"/>
        </a:p>
      </dgm:t>
    </dgm:pt>
    <dgm:pt modelId="{EDF10AC4-60D3-41C4-AFCE-F67B84339A47}" type="pres">
      <dgm:prSet presAssocID="{95E8DB8A-8434-4A14-A60D-65CB4575A0C9}" presName="TwoNodes_2" presStyleLbl="node1" presStyleIdx="1" presStyleCnt="2">
        <dgm:presLayoutVars>
          <dgm:bulletEnabled val="1"/>
        </dgm:presLayoutVars>
      </dgm:prSet>
      <dgm:spPr/>
      <dgm:t>
        <a:bodyPr/>
        <a:lstStyle/>
        <a:p>
          <a:endParaRPr lang="pl-PL"/>
        </a:p>
      </dgm:t>
    </dgm:pt>
    <dgm:pt modelId="{559F9B4B-C42D-45E2-97F7-921BE5B78878}" type="pres">
      <dgm:prSet presAssocID="{95E8DB8A-8434-4A14-A60D-65CB4575A0C9}" presName="TwoConn_1-2" presStyleLbl="fgAccFollowNode1" presStyleIdx="0" presStyleCnt="1">
        <dgm:presLayoutVars>
          <dgm:bulletEnabled val="1"/>
        </dgm:presLayoutVars>
      </dgm:prSet>
      <dgm:spPr/>
      <dgm:t>
        <a:bodyPr/>
        <a:lstStyle/>
        <a:p>
          <a:endParaRPr lang="pl-PL"/>
        </a:p>
      </dgm:t>
    </dgm:pt>
    <dgm:pt modelId="{030822B6-291B-4110-90F2-A3335E923AB3}" type="pres">
      <dgm:prSet presAssocID="{95E8DB8A-8434-4A14-A60D-65CB4575A0C9}" presName="TwoNodes_1_text" presStyleLbl="node1" presStyleIdx="1" presStyleCnt="2">
        <dgm:presLayoutVars>
          <dgm:bulletEnabled val="1"/>
        </dgm:presLayoutVars>
      </dgm:prSet>
      <dgm:spPr/>
      <dgm:t>
        <a:bodyPr/>
        <a:lstStyle/>
        <a:p>
          <a:endParaRPr lang="pl-PL"/>
        </a:p>
      </dgm:t>
    </dgm:pt>
    <dgm:pt modelId="{8B07336F-10A0-437D-AEDA-CACC0774660A}" type="pres">
      <dgm:prSet presAssocID="{95E8DB8A-8434-4A14-A60D-65CB4575A0C9}" presName="TwoNodes_2_text" presStyleLbl="node1" presStyleIdx="1" presStyleCnt="2">
        <dgm:presLayoutVars>
          <dgm:bulletEnabled val="1"/>
        </dgm:presLayoutVars>
      </dgm:prSet>
      <dgm:spPr/>
      <dgm:t>
        <a:bodyPr/>
        <a:lstStyle/>
        <a:p>
          <a:endParaRPr lang="pl-PL"/>
        </a:p>
      </dgm:t>
    </dgm:pt>
  </dgm:ptLst>
  <dgm:cxnLst>
    <dgm:cxn modelId="{E43B3C07-8C5C-485C-BD7E-153A2DDB9603}" type="presOf" srcId="{F1832A4B-773D-49E8-AEE5-81C5AAB2F7C1}" destId="{8B07336F-10A0-437D-AEDA-CACC0774660A}" srcOrd="1" destOrd="0" presId="urn:microsoft.com/office/officeart/2005/8/layout/vProcess5"/>
    <dgm:cxn modelId="{D927F313-BB29-47F4-8F45-B69AB7AACB6D}" srcId="{95E8DB8A-8434-4A14-A60D-65CB4575A0C9}" destId="{F1832A4B-773D-49E8-AEE5-81C5AAB2F7C1}" srcOrd="1" destOrd="0" parTransId="{AFC7CEA8-78ED-47B2-89B2-7F6958CE26D7}" sibTransId="{86C8765C-61EA-44A7-96EE-DE29121AC488}"/>
    <dgm:cxn modelId="{90030644-400D-42E7-A377-575ED69D50D6}" type="presOf" srcId="{95E8DB8A-8434-4A14-A60D-65CB4575A0C9}" destId="{E9934EC6-B937-4666-A42D-3BDBF5FF6787}" srcOrd="0" destOrd="0" presId="urn:microsoft.com/office/officeart/2005/8/layout/vProcess5"/>
    <dgm:cxn modelId="{863CFDFD-5CFE-4E27-90F8-928AC4E9FA4D}" type="presOf" srcId="{1BE3F22E-8A7D-4C26-9CE6-64CD26CDB242}" destId="{59AAE999-0C8D-4989-BE67-C06FA33FF8B8}" srcOrd="0" destOrd="0" presId="urn:microsoft.com/office/officeart/2005/8/layout/vProcess5"/>
    <dgm:cxn modelId="{50E38A24-0241-4D6C-83B4-E75467440356}" type="presOf" srcId="{F1832A4B-773D-49E8-AEE5-81C5AAB2F7C1}" destId="{EDF10AC4-60D3-41C4-AFCE-F67B84339A47}" srcOrd="0" destOrd="0" presId="urn:microsoft.com/office/officeart/2005/8/layout/vProcess5"/>
    <dgm:cxn modelId="{C665691C-5029-4355-B14B-F16AE21AD5A1}" type="presOf" srcId="{EB55BC59-0EBF-498C-8B94-C20630D45DFE}" destId="{559F9B4B-C42D-45E2-97F7-921BE5B78878}" srcOrd="0" destOrd="0" presId="urn:microsoft.com/office/officeart/2005/8/layout/vProcess5"/>
    <dgm:cxn modelId="{22970637-257C-4734-A76E-D29AB7DC44CD}" type="presOf" srcId="{1BE3F22E-8A7D-4C26-9CE6-64CD26CDB242}" destId="{030822B6-291B-4110-90F2-A3335E923AB3}" srcOrd="1" destOrd="0" presId="urn:microsoft.com/office/officeart/2005/8/layout/vProcess5"/>
    <dgm:cxn modelId="{CAD14F55-1067-489A-B674-169757629316}" srcId="{95E8DB8A-8434-4A14-A60D-65CB4575A0C9}" destId="{1BE3F22E-8A7D-4C26-9CE6-64CD26CDB242}" srcOrd="0" destOrd="0" parTransId="{CCCDB586-7EF7-4719-99A3-C94A797A4FC2}" sibTransId="{EB55BC59-0EBF-498C-8B94-C20630D45DFE}"/>
    <dgm:cxn modelId="{18A6D20E-195A-4D87-B8DF-A9A531738B03}" type="presParOf" srcId="{E9934EC6-B937-4666-A42D-3BDBF5FF6787}" destId="{D9ED92E0-51C5-4317-ABA1-B5B787329A89}" srcOrd="0" destOrd="0" presId="urn:microsoft.com/office/officeart/2005/8/layout/vProcess5"/>
    <dgm:cxn modelId="{5E4E84F7-19F5-4196-BFEE-86C96F33EA48}" type="presParOf" srcId="{E9934EC6-B937-4666-A42D-3BDBF5FF6787}" destId="{59AAE999-0C8D-4989-BE67-C06FA33FF8B8}" srcOrd="1" destOrd="0" presId="urn:microsoft.com/office/officeart/2005/8/layout/vProcess5"/>
    <dgm:cxn modelId="{F9AA7869-6B73-4A04-A1AF-9EC72403A4BF}" type="presParOf" srcId="{E9934EC6-B937-4666-A42D-3BDBF5FF6787}" destId="{EDF10AC4-60D3-41C4-AFCE-F67B84339A47}" srcOrd="2" destOrd="0" presId="urn:microsoft.com/office/officeart/2005/8/layout/vProcess5"/>
    <dgm:cxn modelId="{D0F6EBA9-0A45-4A04-B582-C124FC98B3C9}" type="presParOf" srcId="{E9934EC6-B937-4666-A42D-3BDBF5FF6787}" destId="{559F9B4B-C42D-45E2-97F7-921BE5B78878}" srcOrd="3" destOrd="0" presId="urn:microsoft.com/office/officeart/2005/8/layout/vProcess5"/>
    <dgm:cxn modelId="{16BFD489-5318-4C68-9285-D19415C7B94F}" type="presParOf" srcId="{E9934EC6-B937-4666-A42D-3BDBF5FF6787}" destId="{030822B6-291B-4110-90F2-A3335E923AB3}" srcOrd="4" destOrd="0" presId="urn:microsoft.com/office/officeart/2005/8/layout/vProcess5"/>
    <dgm:cxn modelId="{B43A0CD4-A993-4AB4-9863-74104AEE5D91}" type="presParOf" srcId="{E9934EC6-B937-4666-A42D-3BDBF5FF6787}" destId="{8B07336F-10A0-437D-AEDA-CACC0774660A}" srcOrd="5"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8E55FD-4835-4BCF-9311-7A440CAC245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l-PL"/>
        </a:p>
      </dgm:t>
    </dgm:pt>
    <dgm:pt modelId="{7BB20C12-FE87-4D68-86FA-50E6C2145AE8}">
      <dgm:prSet phldrT="[Tekst]"/>
      <dgm:spPr>
        <a:solidFill>
          <a:schemeClr val="tx2">
            <a:lumMod val="40000"/>
            <a:lumOff val="60000"/>
          </a:schemeClr>
        </a:solidFill>
      </dgm:spPr>
      <dgm:t>
        <a:bodyPr/>
        <a:lstStyle/>
        <a:p>
          <a:r>
            <a:rPr lang="pl-PL" dirty="0">
              <a:solidFill>
                <a:srgbClr val="002060"/>
              </a:solidFill>
            </a:rPr>
            <a:t>Dodać egzamin</a:t>
          </a:r>
        </a:p>
      </dgm:t>
    </dgm:pt>
    <dgm:pt modelId="{BAB9AFF0-B9C7-40E0-8B37-BF4D4F04D990}" type="parTrans" cxnId="{DFFF5D3A-ACC5-4CA2-9515-0A3BBD5E9026}">
      <dgm:prSet/>
      <dgm:spPr/>
      <dgm:t>
        <a:bodyPr/>
        <a:lstStyle/>
        <a:p>
          <a:endParaRPr lang="pl-PL"/>
        </a:p>
      </dgm:t>
    </dgm:pt>
    <dgm:pt modelId="{64C4EB24-A446-4B38-9AA1-18968174B701}" type="sibTrans" cxnId="{DFFF5D3A-ACC5-4CA2-9515-0A3BBD5E9026}">
      <dgm:prSet/>
      <dgm:spPr/>
      <dgm:t>
        <a:bodyPr/>
        <a:lstStyle/>
        <a:p>
          <a:endParaRPr lang="pl-PL"/>
        </a:p>
      </dgm:t>
    </dgm:pt>
    <dgm:pt modelId="{7A58397C-AD24-4836-8B52-1490A9D4D19C}">
      <dgm:prSet phldrT="[Tekst]"/>
      <dgm:spPr>
        <a:solidFill>
          <a:schemeClr val="accent1">
            <a:lumMod val="40000"/>
            <a:lumOff val="60000"/>
            <a:alpha val="90000"/>
          </a:schemeClr>
        </a:solidFill>
      </dgm:spPr>
      <dgm:t>
        <a:bodyPr/>
        <a:lstStyle/>
        <a:p>
          <a:r>
            <a:rPr lang="pl-PL" dirty="0"/>
            <a:t>Proces egzaminowania</a:t>
          </a:r>
          <a:endParaRPr lang="pl-PL" cap="small" baseline="0" dirty="0"/>
        </a:p>
      </dgm:t>
    </dgm:pt>
    <dgm:pt modelId="{7C85C635-C585-4CC0-BE71-C7879B5CFE08}" type="parTrans" cxnId="{796CA519-647E-47B5-96C4-A787C8D39D22}">
      <dgm:prSet/>
      <dgm:spPr/>
      <dgm:t>
        <a:bodyPr/>
        <a:lstStyle/>
        <a:p>
          <a:endParaRPr lang="pl-PL"/>
        </a:p>
      </dgm:t>
    </dgm:pt>
    <dgm:pt modelId="{721E0FA7-26F0-46C4-B98B-9B69394561F4}" type="sibTrans" cxnId="{796CA519-647E-47B5-96C4-A787C8D39D22}">
      <dgm:prSet/>
      <dgm:spPr/>
      <dgm:t>
        <a:bodyPr/>
        <a:lstStyle/>
        <a:p>
          <a:endParaRPr lang="pl-PL"/>
        </a:p>
      </dgm:t>
    </dgm:pt>
    <dgm:pt modelId="{38660F6E-7EB6-47AA-A19F-A7AFD2D11632}">
      <dgm:prSet phldrT="[Tekst]"/>
      <dgm:spPr>
        <a:solidFill>
          <a:schemeClr val="accent1">
            <a:lumMod val="40000"/>
            <a:lumOff val="60000"/>
            <a:alpha val="90000"/>
          </a:schemeClr>
        </a:solidFill>
      </dgm:spPr>
      <dgm:t>
        <a:bodyPr/>
        <a:lstStyle/>
        <a:p>
          <a:r>
            <a:rPr lang="pl-PL" dirty="0"/>
            <a:t>Egzaminy</a:t>
          </a:r>
          <a:endParaRPr lang="pl-PL" cap="small" baseline="0" dirty="0"/>
        </a:p>
      </dgm:t>
    </dgm:pt>
    <dgm:pt modelId="{D2EBF9F4-2970-4CB6-8AD4-809B365A0B5E}" type="parTrans" cxnId="{0F549E85-F099-45B4-97A2-C6B8779AC05B}">
      <dgm:prSet/>
      <dgm:spPr/>
      <dgm:t>
        <a:bodyPr/>
        <a:lstStyle/>
        <a:p>
          <a:endParaRPr lang="pl-PL"/>
        </a:p>
      </dgm:t>
    </dgm:pt>
    <dgm:pt modelId="{5502AD8E-8CE4-4083-87CB-0049055A4414}" type="sibTrans" cxnId="{0F549E85-F099-45B4-97A2-C6B8779AC05B}">
      <dgm:prSet/>
      <dgm:spPr/>
      <dgm:t>
        <a:bodyPr/>
        <a:lstStyle/>
        <a:p>
          <a:endParaRPr lang="pl-PL"/>
        </a:p>
      </dgm:t>
    </dgm:pt>
    <dgm:pt modelId="{FD7119C7-D7E5-43DE-AE3D-8B8DBA592A23}">
      <dgm:prSet phldrT="[Tekst]"/>
      <dgm:spPr>
        <a:solidFill>
          <a:schemeClr val="accent1">
            <a:lumMod val="40000"/>
            <a:lumOff val="60000"/>
            <a:alpha val="90000"/>
          </a:schemeClr>
        </a:solidFill>
      </dgm:spPr>
      <dgm:t>
        <a:bodyPr/>
        <a:lstStyle/>
        <a:p>
          <a:r>
            <a:rPr lang="pl-PL" dirty="0"/>
            <a:t>Egzaminy</a:t>
          </a:r>
          <a:endParaRPr lang="pl-PL" cap="small" baseline="0" dirty="0"/>
        </a:p>
      </dgm:t>
    </dgm:pt>
    <dgm:pt modelId="{FDB3AB84-434B-48EE-8CE1-081CE218C06D}" type="parTrans" cxnId="{C2F4BC0D-5046-4F2D-B984-60C973AE5CAB}">
      <dgm:prSet/>
      <dgm:spPr/>
      <dgm:t>
        <a:bodyPr/>
        <a:lstStyle/>
        <a:p>
          <a:endParaRPr lang="pl-PL"/>
        </a:p>
      </dgm:t>
    </dgm:pt>
    <dgm:pt modelId="{F5882B05-BDD8-4B8C-926D-76A2244C52E4}" type="sibTrans" cxnId="{C2F4BC0D-5046-4F2D-B984-60C973AE5CAB}">
      <dgm:prSet/>
      <dgm:spPr/>
      <dgm:t>
        <a:bodyPr/>
        <a:lstStyle/>
        <a:p>
          <a:endParaRPr lang="pl-PL"/>
        </a:p>
      </dgm:t>
    </dgm:pt>
    <dgm:pt modelId="{436F1A9C-ABD5-4F51-9231-AC3E812525D4}" type="pres">
      <dgm:prSet presAssocID="{C48E55FD-4835-4BCF-9311-7A440CAC2452}" presName="Name0" presStyleCnt="0">
        <dgm:presLayoutVars>
          <dgm:chPref val="3"/>
          <dgm:dir/>
          <dgm:animLvl val="lvl"/>
          <dgm:resizeHandles/>
        </dgm:presLayoutVars>
      </dgm:prSet>
      <dgm:spPr/>
      <dgm:t>
        <a:bodyPr/>
        <a:lstStyle/>
        <a:p>
          <a:endParaRPr lang="pl-PL"/>
        </a:p>
      </dgm:t>
    </dgm:pt>
    <dgm:pt modelId="{D94427E3-CA7E-4490-83B7-47BBDAABD2C6}" type="pres">
      <dgm:prSet presAssocID="{7BB20C12-FE87-4D68-86FA-50E6C2145AE8}" presName="horFlow" presStyleCnt="0"/>
      <dgm:spPr/>
    </dgm:pt>
    <dgm:pt modelId="{BED37A8C-7830-4B75-BD80-21E55A9028EE}" type="pres">
      <dgm:prSet presAssocID="{7BB20C12-FE87-4D68-86FA-50E6C2145AE8}" presName="bigChev" presStyleLbl="node1" presStyleIdx="0" presStyleCnt="1"/>
      <dgm:spPr/>
      <dgm:t>
        <a:bodyPr/>
        <a:lstStyle/>
        <a:p>
          <a:endParaRPr lang="pl-PL"/>
        </a:p>
      </dgm:t>
    </dgm:pt>
    <dgm:pt modelId="{53F4B435-E344-45AD-B37F-5E9D10990EF7}" type="pres">
      <dgm:prSet presAssocID="{7C85C635-C585-4CC0-BE71-C7879B5CFE08}" presName="parTrans" presStyleCnt="0"/>
      <dgm:spPr/>
    </dgm:pt>
    <dgm:pt modelId="{A30D2B1A-47F0-417A-9CC5-DB9A63416C14}" type="pres">
      <dgm:prSet presAssocID="{7A58397C-AD24-4836-8B52-1490A9D4D19C}" presName="node" presStyleLbl="alignAccFollowNode1" presStyleIdx="0" presStyleCnt="3">
        <dgm:presLayoutVars>
          <dgm:bulletEnabled val="1"/>
        </dgm:presLayoutVars>
      </dgm:prSet>
      <dgm:spPr/>
      <dgm:t>
        <a:bodyPr/>
        <a:lstStyle/>
        <a:p>
          <a:endParaRPr lang="pl-PL"/>
        </a:p>
      </dgm:t>
    </dgm:pt>
    <dgm:pt modelId="{A0194E9E-3CC1-4DD2-9CDE-96DC81B20395}" type="pres">
      <dgm:prSet presAssocID="{721E0FA7-26F0-46C4-B98B-9B69394561F4}" presName="sibTrans" presStyleCnt="0"/>
      <dgm:spPr/>
    </dgm:pt>
    <dgm:pt modelId="{A9AC241A-9E87-43AB-A313-FE2566E427AC}" type="pres">
      <dgm:prSet presAssocID="{38660F6E-7EB6-47AA-A19F-A7AFD2D11632}" presName="node" presStyleLbl="alignAccFollowNode1" presStyleIdx="1" presStyleCnt="3">
        <dgm:presLayoutVars>
          <dgm:bulletEnabled val="1"/>
        </dgm:presLayoutVars>
      </dgm:prSet>
      <dgm:spPr/>
      <dgm:t>
        <a:bodyPr/>
        <a:lstStyle/>
        <a:p>
          <a:endParaRPr lang="pl-PL"/>
        </a:p>
      </dgm:t>
    </dgm:pt>
    <dgm:pt modelId="{2790CA90-9D90-4BB4-8F2B-86D461D6314C}" type="pres">
      <dgm:prSet presAssocID="{5502AD8E-8CE4-4083-87CB-0049055A4414}" presName="sibTrans" presStyleCnt="0"/>
      <dgm:spPr/>
    </dgm:pt>
    <dgm:pt modelId="{FF214128-87BC-4A13-9887-56BBBDF77D30}" type="pres">
      <dgm:prSet presAssocID="{FD7119C7-D7E5-43DE-AE3D-8B8DBA592A23}" presName="node" presStyleLbl="alignAccFollowNode1" presStyleIdx="2" presStyleCnt="3">
        <dgm:presLayoutVars>
          <dgm:bulletEnabled val="1"/>
        </dgm:presLayoutVars>
      </dgm:prSet>
      <dgm:spPr/>
      <dgm:t>
        <a:bodyPr/>
        <a:lstStyle/>
        <a:p>
          <a:endParaRPr lang="pl-PL"/>
        </a:p>
      </dgm:t>
    </dgm:pt>
  </dgm:ptLst>
  <dgm:cxnLst>
    <dgm:cxn modelId="{0F549E85-F099-45B4-97A2-C6B8779AC05B}" srcId="{7BB20C12-FE87-4D68-86FA-50E6C2145AE8}" destId="{38660F6E-7EB6-47AA-A19F-A7AFD2D11632}" srcOrd="1" destOrd="0" parTransId="{D2EBF9F4-2970-4CB6-8AD4-809B365A0B5E}" sibTransId="{5502AD8E-8CE4-4083-87CB-0049055A4414}"/>
    <dgm:cxn modelId="{C2F4BC0D-5046-4F2D-B984-60C973AE5CAB}" srcId="{7BB20C12-FE87-4D68-86FA-50E6C2145AE8}" destId="{FD7119C7-D7E5-43DE-AE3D-8B8DBA592A23}" srcOrd="2" destOrd="0" parTransId="{FDB3AB84-434B-48EE-8CE1-081CE218C06D}" sibTransId="{F5882B05-BDD8-4B8C-926D-76A2244C52E4}"/>
    <dgm:cxn modelId="{A2B7162D-FDBB-443C-A518-2764E1339961}" type="presOf" srcId="{FD7119C7-D7E5-43DE-AE3D-8B8DBA592A23}" destId="{FF214128-87BC-4A13-9887-56BBBDF77D30}" srcOrd="0" destOrd="0" presId="urn:microsoft.com/office/officeart/2005/8/layout/lProcess3"/>
    <dgm:cxn modelId="{2CC39D91-3902-4F9F-A983-4F8F40478A98}" type="presOf" srcId="{38660F6E-7EB6-47AA-A19F-A7AFD2D11632}" destId="{A9AC241A-9E87-43AB-A313-FE2566E427AC}" srcOrd="0" destOrd="0" presId="urn:microsoft.com/office/officeart/2005/8/layout/lProcess3"/>
    <dgm:cxn modelId="{F0BCDF61-69F4-4200-AE07-BD20A39388A6}" type="presOf" srcId="{7A58397C-AD24-4836-8B52-1490A9D4D19C}" destId="{A30D2B1A-47F0-417A-9CC5-DB9A63416C14}" srcOrd="0" destOrd="0" presId="urn:microsoft.com/office/officeart/2005/8/layout/lProcess3"/>
    <dgm:cxn modelId="{DFFF5D3A-ACC5-4CA2-9515-0A3BBD5E9026}" srcId="{C48E55FD-4835-4BCF-9311-7A440CAC2452}" destId="{7BB20C12-FE87-4D68-86FA-50E6C2145AE8}" srcOrd="0" destOrd="0" parTransId="{BAB9AFF0-B9C7-40E0-8B37-BF4D4F04D990}" sibTransId="{64C4EB24-A446-4B38-9AA1-18968174B701}"/>
    <dgm:cxn modelId="{E1C382A7-D7A7-4597-B0B4-2AF981E00AF0}" type="presOf" srcId="{C48E55FD-4835-4BCF-9311-7A440CAC2452}" destId="{436F1A9C-ABD5-4F51-9231-AC3E812525D4}" srcOrd="0" destOrd="0" presId="urn:microsoft.com/office/officeart/2005/8/layout/lProcess3"/>
    <dgm:cxn modelId="{BD8AC731-B2D8-48E0-A11F-E53868A6DE40}" type="presOf" srcId="{7BB20C12-FE87-4D68-86FA-50E6C2145AE8}" destId="{BED37A8C-7830-4B75-BD80-21E55A9028EE}" srcOrd="0" destOrd="0" presId="urn:microsoft.com/office/officeart/2005/8/layout/lProcess3"/>
    <dgm:cxn modelId="{796CA519-647E-47B5-96C4-A787C8D39D22}" srcId="{7BB20C12-FE87-4D68-86FA-50E6C2145AE8}" destId="{7A58397C-AD24-4836-8B52-1490A9D4D19C}" srcOrd="0" destOrd="0" parTransId="{7C85C635-C585-4CC0-BE71-C7879B5CFE08}" sibTransId="{721E0FA7-26F0-46C4-B98B-9B69394561F4}"/>
    <dgm:cxn modelId="{7A2F830D-024B-42D7-8FC2-D6E6906A29B0}" type="presParOf" srcId="{436F1A9C-ABD5-4F51-9231-AC3E812525D4}" destId="{D94427E3-CA7E-4490-83B7-47BBDAABD2C6}" srcOrd="0" destOrd="0" presId="urn:microsoft.com/office/officeart/2005/8/layout/lProcess3"/>
    <dgm:cxn modelId="{88EFB864-6926-46ED-BE50-4A557750D2DE}" type="presParOf" srcId="{D94427E3-CA7E-4490-83B7-47BBDAABD2C6}" destId="{BED37A8C-7830-4B75-BD80-21E55A9028EE}" srcOrd="0" destOrd="0" presId="urn:microsoft.com/office/officeart/2005/8/layout/lProcess3"/>
    <dgm:cxn modelId="{053B787A-BF40-407B-9991-908B77CCAF08}" type="presParOf" srcId="{D94427E3-CA7E-4490-83B7-47BBDAABD2C6}" destId="{53F4B435-E344-45AD-B37F-5E9D10990EF7}" srcOrd="1" destOrd="0" presId="urn:microsoft.com/office/officeart/2005/8/layout/lProcess3"/>
    <dgm:cxn modelId="{320C796D-C5D4-42E0-B63A-B95C1F4B71F1}" type="presParOf" srcId="{D94427E3-CA7E-4490-83B7-47BBDAABD2C6}" destId="{A30D2B1A-47F0-417A-9CC5-DB9A63416C14}" srcOrd="2" destOrd="0" presId="urn:microsoft.com/office/officeart/2005/8/layout/lProcess3"/>
    <dgm:cxn modelId="{BE1B7A4F-B174-4564-9D8F-2A441291A89E}" type="presParOf" srcId="{D94427E3-CA7E-4490-83B7-47BBDAABD2C6}" destId="{A0194E9E-3CC1-4DD2-9CDE-96DC81B20395}" srcOrd="3" destOrd="0" presId="urn:microsoft.com/office/officeart/2005/8/layout/lProcess3"/>
    <dgm:cxn modelId="{E6FACF01-0910-40C3-9EF7-6119FFB3CDD1}" type="presParOf" srcId="{D94427E3-CA7E-4490-83B7-47BBDAABD2C6}" destId="{A9AC241A-9E87-43AB-A313-FE2566E427AC}" srcOrd="4" destOrd="0" presId="urn:microsoft.com/office/officeart/2005/8/layout/lProcess3"/>
    <dgm:cxn modelId="{BD963EA1-5B0B-43AD-8A27-FCA44899DC35}" type="presParOf" srcId="{D94427E3-CA7E-4490-83B7-47BBDAABD2C6}" destId="{2790CA90-9D90-4BB4-8F2B-86D461D6314C}" srcOrd="5" destOrd="0" presId="urn:microsoft.com/office/officeart/2005/8/layout/lProcess3"/>
    <dgm:cxn modelId="{70CADC73-AE2E-4BB2-A03C-22CF789D6DAF}" type="presParOf" srcId="{D94427E3-CA7E-4490-83B7-47BBDAABD2C6}" destId="{FF214128-87BC-4A13-9887-56BBBDF77D30}" srcOrd="6"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FD3409-1BB3-4746-B72B-01C9FC47CBC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l-PL"/>
        </a:p>
      </dgm:t>
    </dgm:pt>
    <dgm:pt modelId="{48AC141D-AF0A-4959-8AE4-30802F68037A}">
      <dgm:prSet phldrT="[Tekst]"/>
      <dgm:spPr>
        <a:solidFill>
          <a:schemeClr val="accent5">
            <a:lumMod val="40000"/>
            <a:lumOff val="60000"/>
          </a:schemeClr>
        </a:solidFill>
      </dgm:spPr>
      <dgm:t>
        <a:bodyPr/>
        <a:lstStyle/>
        <a:p>
          <a:r>
            <a:rPr lang="pl-PL" b="1" dirty="0">
              <a:solidFill>
                <a:srgbClr val="002060"/>
              </a:solidFill>
            </a:rPr>
            <a:t>Proces egzaminowania</a:t>
          </a:r>
        </a:p>
      </dgm:t>
    </dgm:pt>
    <dgm:pt modelId="{C2AD0EC8-A044-4998-8D99-8A84093D52C7}" type="parTrans" cxnId="{FF09CB4D-D88A-4A58-9F2E-F12551FC8C6C}">
      <dgm:prSet/>
      <dgm:spPr/>
      <dgm:t>
        <a:bodyPr/>
        <a:lstStyle/>
        <a:p>
          <a:endParaRPr lang="pl-PL"/>
        </a:p>
      </dgm:t>
    </dgm:pt>
    <dgm:pt modelId="{31C629F3-8766-4485-87D2-9386237D15A3}" type="sibTrans" cxnId="{FF09CB4D-D88A-4A58-9F2E-F12551FC8C6C}">
      <dgm:prSet/>
      <dgm:spPr/>
      <dgm:t>
        <a:bodyPr/>
        <a:lstStyle/>
        <a:p>
          <a:endParaRPr lang="pl-PL"/>
        </a:p>
      </dgm:t>
    </dgm:pt>
    <dgm:pt modelId="{3CC7F358-A986-4544-ADFB-1EFF765F4710}">
      <dgm:prSet phldrT="[Tekst]"/>
      <dgm:spPr>
        <a:solidFill>
          <a:schemeClr val="accent5">
            <a:lumMod val="40000"/>
            <a:lumOff val="60000"/>
          </a:schemeClr>
        </a:solidFill>
      </dgm:spPr>
      <dgm:t>
        <a:bodyPr/>
        <a:lstStyle/>
        <a:p>
          <a:r>
            <a:rPr lang="pl-PL" dirty="0">
              <a:solidFill>
                <a:srgbClr val="002060"/>
              </a:solidFill>
            </a:rPr>
            <a:t>Egzaminy</a:t>
          </a:r>
          <a:endParaRPr lang="pl-PL" b="1" dirty="0">
            <a:solidFill>
              <a:srgbClr val="002060"/>
            </a:solidFill>
          </a:endParaRPr>
        </a:p>
      </dgm:t>
    </dgm:pt>
    <dgm:pt modelId="{298B3CC7-7D06-43B0-8A33-782AF88C8631}" type="parTrans" cxnId="{9F32F25E-2CD5-4038-9E92-8BFB42D6E0BD}">
      <dgm:prSet/>
      <dgm:spPr/>
      <dgm:t>
        <a:bodyPr/>
        <a:lstStyle/>
        <a:p>
          <a:endParaRPr lang="pl-PL"/>
        </a:p>
      </dgm:t>
    </dgm:pt>
    <dgm:pt modelId="{97B9CEED-625A-47C6-8F6C-04C680CDC3A8}" type="sibTrans" cxnId="{9F32F25E-2CD5-4038-9E92-8BFB42D6E0BD}">
      <dgm:prSet/>
      <dgm:spPr/>
      <dgm:t>
        <a:bodyPr/>
        <a:lstStyle/>
        <a:p>
          <a:endParaRPr lang="pl-PL"/>
        </a:p>
      </dgm:t>
    </dgm:pt>
    <dgm:pt modelId="{58B1833F-C338-42ED-94A8-55AA343BE205}">
      <dgm:prSet phldrT="[Tekst]"/>
      <dgm:spPr>
        <a:solidFill>
          <a:schemeClr val="accent5">
            <a:lumMod val="40000"/>
            <a:lumOff val="60000"/>
          </a:schemeClr>
        </a:solidFill>
      </dgm:spPr>
      <dgm:t>
        <a:bodyPr/>
        <a:lstStyle/>
        <a:p>
          <a:r>
            <a:rPr lang="pl-PL">
              <a:solidFill>
                <a:srgbClr val="002060"/>
              </a:solidFill>
            </a:rPr>
            <a:t>Egzaminy</a:t>
          </a:r>
          <a:endParaRPr lang="pl-PL" b="1" dirty="0">
            <a:solidFill>
              <a:srgbClr val="002060"/>
            </a:solidFill>
          </a:endParaRPr>
        </a:p>
      </dgm:t>
    </dgm:pt>
    <dgm:pt modelId="{A75D9559-ECD3-44D0-8F20-403750CB9A5A}" type="parTrans" cxnId="{8519489F-4542-4EB4-978D-142C54CDA919}">
      <dgm:prSet/>
      <dgm:spPr/>
      <dgm:t>
        <a:bodyPr/>
        <a:lstStyle/>
        <a:p>
          <a:endParaRPr lang="pl-PL"/>
        </a:p>
      </dgm:t>
    </dgm:pt>
    <dgm:pt modelId="{FECBCCE4-ECE8-419A-985C-7EA9FE8AFAC3}" type="sibTrans" cxnId="{8519489F-4542-4EB4-978D-142C54CDA919}">
      <dgm:prSet/>
      <dgm:spPr/>
      <dgm:t>
        <a:bodyPr/>
        <a:lstStyle/>
        <a:p>
          <a:endParaRPr lang="pl-PL"/>
        </a:p>
      </dgm:t>
    </dgm:pt>
    <dgm:pt modelId="{7DD4F76D-46ED-4F15-9A82-346D28A20FA5}" type="pres">
      <dgm:prSet presAssocID="{BCFD3409-1BB3-4746-B72B-01C9FC47CBCC}" presName="Name0" presStyleCnt="0">
        <dgm:presLayoutVars>
          <dgm:dir/>
          <dgm:animLvl val="lvl"/>
          <dgm:resizeHandles val="exact"/>
        </dgm:presLayoutVars>
      </dgm:prSet>
      <dgm:spPr/>
      <dgm:t>
        <a:bodyPr/>
        <a:lstStyle/>
        <a:p>
          <a:endParaRPr lang="pl-PL"/>
        </a:p>
      </dgm:t>
    </dgm:pt>
    <dgm:pt modelId="{58A1999C-9B49-4D56-849B-AEB2D960EEA5}" type="pres">
      <dgm:prSet presAssocID="{48AC141D-AF0A-4959-8AE4-30802F68037A}" presName="parTxOnly" presStyleLbl="node1" presStyleIdx="0" presStyleCnt="3">
        <dgm:presLayoutVars>
          <dgm:chMax val="0"/>
          <dgm:chPref val="0"/>
          <dgm:bulletEnabled val="1"/>
        </dgm:presLayoutVars>
      </dgm:prSet>
      <dgm:spPr/>
      <dgm:t>
        <a:bodyPr/>
        <a:lstStyle/>
        <a:p>
          <a:endParaRPr lang="pl-PL"/>
        </a:p>
      </dgm:t>
    </dgm:pt>
    <dgm:pt modelId="{D7927829-E770-4A54-95C2-B16A0136729D}" type="pres">
      <dgm:prSet presAssocID="{31C629F3-8766-4485-87D2-9386237D15A3}" presName="parTxOnlySpace" presStyleCnt="0"/>
      <dgm:spPr/>
    </dgm:pt>
    <dgm:pt modelId="{55C320F2-11FC-4F1C-AD35-AC9FF909D615}" type="pres">
      <dgm:prSet presAssocID="{3CC7F358-A986-4544-ADFB-1EFF765F4710}" presName="parTxOnly" presStyleLbl="node1" presStyleIdx="1" presStyleCnt="3">
        <dgm:presLayoutVars>
          <dgm:chMax val="0"/>
          <dgm:chPref val="0"/>
          <dgm:bulletEnabled val="1"/>
        </dgm:presLayoutVars>
      </dgm:prSet>
      <dgm:spPr/>
      <dgm:t>
        <a:bodyPr/>
        <a:lstStyle/>
        <a:p>
          <a:endParaRPr lang="pl-PL"/>
        </a:p>
      </dgm:t>
    </dgm:pt>
    <dgm:pt modelId="{C8DDAB30-92E3-4E20-9947-D23695730827}" type="pres">
      <dgm:prSet presAssocID="{97B9CEED-625A-47C6-8F6C-04C680CDC3A8}" presName="parTxOnlySpace" presStyleCnt="0"/>
      <dgm:spPr/>
    </dgm:pt>
    <dgm:pt modelId="{CFEAA41D-21EC-440E-A1C9-428E2EE22812}" type="pres">
      <dgm:prSet presAssocID="{58B1833F-C338-42ED-94A8-55AA343BE205}" presName="parTxOnly" presStyleLbl="node1" presStyleIdx="2" presStyleCnt="3" custLinFactNeighborX="821" custLinFactNeighborY="2054">
        <dgm:presLayoutVars>
          <dgm:chMax val="0"/>
          <dgm:chPref val="0"/>
          <dgm:bulletEnabled val="1"/>
        </dgm:presLayoutVars>
      </dgm:prSet>
      <dgm:spPr/>
      <dgm:t>
        <a:bodyPr/>
        <a:lstStyle/>
        <a:p>
          <a:endParaRPr lang="pl-PL"/>
        </a:p>
      </dgm:t>
    </dgm:pt>
  </dgm:ptLst>
  <dgm:cxnLst>
    <dgm:cxn modelId="{FF09CB4D-D88A-4A58-9F2E-F12551FC8C6C}" srcId="{BCFD3409-1BB3-4746-B72B-01C9FC47CBCC}" destId="{48AC141D-AF0A-4959-8AE4-30802F68037A}" srcOrd="0" destOrd="0" parTransId="{C2AD0EC8-A044-4998-8D99-8A84093D52C7}" sibTransId="{31C629F3-8766-4485-87D2-9386237D15A3}"/>
    <dgm:cxn modelId="{8519489F-4542-4EB4-978D-142C54CDA919}" srcId="{BCFD3409-1BB3-4746-B72B-01C9FC47CBCC}" destId="{58B1833F-C338-42ED-94A8-55AA343BE205}" srcOrd="2" destOrd="0" parTransId="{A75D9559-ECD3-44D0-8F20-403750CB9A5A}" sibTransId="{FECBCCE4-ECE8-419A-985C-7EA9FE8AFAC3}"/>
    <dgm:cxn modelId="{334774C0-4DCB-43A8-8F87-9BDC4E43EC61}" type="presOf" srcId="{58B1833F-C338-42ED-94A8-55AA343BE205}" destId="{CFEAA41D-21EC-440E-A1C9-428E2EE22812}" srcOrd="0" destOrd="0" presId="urn:microsoft.com/office/officeart/2005/8/layout/chevron1"/>
    <dgm:cxn modelId="{001863AF-8020-4DCA-8BDC-8BBC7FA74E89}" type="presOf" srcId="{3CC7F358-A986-4544-ADFB-1EFF765F4710}" destId="{55C320F2-11FC-4F1C-AD35-AC9FF909D615}" srcOrd="0" destOrd="0" presId="urn:microsoft.com/office/officeart/2005/8/layout/chevron1"/>
    <dgm:cxn modelId="{FFCE5EFF-48E0-4BE9-B077-7BEBFE3C6D3D}" type="presOf" srcId="{48AC141D-AF0A-4959-8AE4-30802F68037A}" destId="{58A1999C-9B49-4D56-849B-AEB2D960EEA5}" srcOrd="0" destOrd="0" presId="urn:microsoft.com/office/officeart/2005/8/layout/chevron1"/>
    <dgm:cxn modelId="{D6D7A962-152A-409C-ADB7-C0870F4F681A}" type="presOf" srcId="{BCFD3409-1BB3-4746-B72B-01C9FC47CBCC}" destId="{7DD4F76D-46ED-4F15-9A82-346D28A20FA5}" srcOrd="0" destOrd="0" presId="urn:microsoft.com/office/officeart/2005/8/layout/chevron1"/>
    <dgm:cxn modelId="{9F32F25E-2CD5-4038-9E92-8BFB42D6E0BD}" srcId="{BCFD3409-1BB3-4746-B72B-01C9FC47CBCC}" destId="{3CC7F358-A986-4544-ADFB-1EFF765F4710}" srcOrd="1" destOrd="0" parTransId="{298B3CC7-7D06-43B0-8A33-782AF88C8631}" sibTransId="{97B9CEED-625A-47C6-8F6C-04C680CDC3A8}"/>
    <dgm:cxn modelId="{9FC55686-CCB4-4A2D-ACC9-4B5648025D04}" type="presParOf" srcId="{7DD4F76D-46ED-4F15-9A82-346D28A20FA5}" destId="{58A1999C-9B49-4D56-849B-AEB2D960EEA5}" srcOrd="0" destOrd="0" presId="urn:microsoft.com/office/officeart/2005/8/layout/chevron1"/>
    <dgm:cxn modelId="{4CB55E29-30C5-4531-819A-C9A7D036A87E}" type="presParOf" srcId="{7DD4F76D-46ED-4F15-9A82-346D28A20FA5}" destId="{D7927829-E770-4A54-95C2-B16A0136729D}" srcOrd="1" destOrd="0" presId="urn:microsoft.com/office/officeart/2005/8/layout/chevron1"/>
    <dgm:cxn modelId="{D0D8E909-C8D5-4AA0-ADA5-AFD81F054026}" type="presParOf" srcId="{7DD4F76D-46ED-4F15-9A82-346D28A20FA5}" destId="{55C320F2-11FC-4F1C-AD35-AC9FF909D615}" srcOrd="2" destOrd="0" presId="urn:microsoft.com/office/officeart/2005/8/layout/chevron1"/>
    <dgm:cxn modelId="{F3790FCB-F888-41EF-940A-CB45ACE5EB88}" type="presParOf" srcId="{7DD4F76D-46ED-4F15-9A82-346D28A20FA5}" destId="{C8DDAB30-92E3-4E20-9947-D23695730827}" srcOrd="3" destOrd="0" presId="urn:microsoft.com/office/officeart/2005/8/layout/chevron1"/>
    <dgm:cxn modelId="{A12B6B77-8D7D-44E4-B83A-98FFE94A75A9}" type="presParOf" srcId="{7DD4F76D-46ED-4F15-9A82-346D28A20FA5}" destId="{CFEAA41D-21EC-440E-A1C9-428E2EE2281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FD3409-1BB3-4746-B72B-01C9FC47CBC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l-PL"/>
        </a:p>
      </dgm:t>
    </dgm:pt>
    <dgm:pt modelId="{48AC141D-AF0A-4959-8AE4-30802F68037A}">
      <dgm:prSet phldrT="[Tekst]"/>
      <dgm:spPr>
        <a:solidFill>
          <a:schemeClr val="accent5">
            <a:lumMod val="40000"/>
            <a:lumOff val="60000"/>
          </a:schemeClr>
        </a:solidFill>
      </dgm:spPr>
      <dgm:t>
        <a:bodyPr/>
        <a:lstStyle/>
        <a:p>
          <a:r>
            <a:rPr lang="pl-PL" b="1" dirty="0">
              <a:solidFill>
                <a:srgbClr val="002060"/>
              </a:solidFill>
            </a:rPr>
            <a:t>Proces egzaminowania</a:t>
          </a:r>
        </a:p>
      </dgm:t>
    </dgm:pt>
    <dgm:pt modelId="{C2AD0EC8-A044-4998-8D99-8A84093D52C7}" type="parTrans" cxnId="{FF09CB4D-D88A-4A58-9F2E-F12551FC8C6C}">
      <dgm:prSet/>
      <dgm:spPr/>
      <dgm:t>
        <a:bodyPr/>
        <a:lstStyle/>
        <a:p>
          <a:endParaRPr lang="pl-PL"/>
        </a:p>
      </dgm:t>
    </dgm:pt>
    <dgm:pt modelId="{31C629F3-8766-4485-87D2-9386237D15A3}" type="sibTrans" cxnId="{FF09CB4D-D88A-4A58-9F2E-F12551FC8C6C}">
      <dgm:prSet/>
      <dgm:spPr/>
      <dgm:t>
        <a:bodyPr/>
        <a:lstStyle/>
        <a:p>
          <a:endParaRPr lang="pl-PL"/>
        </a:p>
      </dgm:t>
    </dgm:pt>
    <dgm:pt modelId="{3CC7F358-A986-4544-ADFB-1EFF765F4710}">
      <dgm:prSet phldrT="[Tekst]"/>
      <dgm:spPr>
        <a:solidFill>
          <a:schemeClr val="accent5">
            <a:lumMod val="40000"/>
            <a:lumOff val="60000"/>
          </a:schemeClr>
        </a:solidFill>
      </dgm:spPr>
      <dgm:t>
        <a:bodyPr/>
        <a:lstStyle/>
        <a:p>
          <a:r>
            <a:rPr lang="pl-PL" dirty="0">
              <a:solidFill>
                <a:srgbClr val="002060"/>
              </a:solidFill>
            </a:rPr>
            <a:t>Egzaminy</a:t>
          </a:r>
          <a:endParaRPr lang="pl-PL" b="1" dirty="0">
            <a:solidFill>
              <a:srgbClr val="002060"/>
            </a:solidFill>
          </a:endParaRPr>
        </a:p>
      </dgm:t>
    </dgm:pt>
    <dgm:pt modelId="{298B3CC7-7D06-43B0-8A33-782AF88C8631}" type="parTrans" cxnId="{9F32F25E-2CD5-4038-9E92-8BFB42D6E0BD}">
      <dgm:prSet/>
      <dgm:spPr/>
      <dgm:t>
        <a:bodyPr/>
        <a:lstStyle/>
        <a:p>
          <a:endParaRPr lang="pl-PL"/>
        </a:p>
      </dgm:t>
    </dgm:pt>
    <dgm:pt modelId="{97B9CEED-625A-47C6-8F6C-04C680CDC3A8}" type="sibTrans" cxnId="{9F32F25E-2CD5-4038-9E92-8BFB42D6E0BD}">
      <dgm:prSet/>
      <dgm:spPr/>
      <dgm:t>
        <a:bodyPr/>
        <a:lstStyle/>
        <a:p>
          <a:endParaRPr lang="pl-PL"/>
        </a:p>
      </dgm:t>
    </dgm:pt>
    <dgm:pt modelId="{58B1833F-C338-42ED-94A8-55AA343BE205}">
      <dgm:prSet phldrT="[Tekst]"/>
      <dgm:spPr>
        <a:solidFill>
          <a:schemeClr val="accent5">
            <a:lumMod val="40000"/>
            <a:lumOff val="60000"/>
          </a:schemeClr>
        </a:solidFill>
      </dgm:spPr>
      <dgm:t>
        <a:bodyPr/>
        <a:lstStyle/>
        <a:p>
          <a:r>
            <a:rPr lang="pl-PL">
              <a:solidFill>
                <a:srgbClr val="002060"/>
              </a:solidFill>
            </a:rPr>
            <a:t>Egzaminy</a:t>
          </a:r>
          <a:endParaRPr lang="pl-PL" b="1" dirty="0">
            <a:solidFill>
              <a:srgbClr val="002060"/>
            </a:solidFill>
          </a:endParaRPr>
        </a:p>
      </dgm:t>
    </dgm:pt>
    <dgm:pt modelId="{A75D9559-ECD3-44D0-8F20-403750CB9A5A}" type="parTrans" cxnId="{8519489F-4542-4EB4-978D-142C54CDA919}">
      <dgm:prSet/>
      <dgm:spPr/>
      <dgm:t>
        <a:bodyPr/>
        <a:lstStyle/>
        <a:p>
          <a:endParaRPr lang="pl-PL"/>
        </a:p>
      </dgm:t>
    </dgm:pt>
    <dgm:pt modelId="{FECBCCE4-ECE8-419A-985C-7EA9FE8AFAC3}" type="sibTrans" cxnId="{8519489F-4542-4EB4-978D-142C54CDA919}">
      <dgm:prSet/>
      <dgm:spPr/>
      <dgm:t>
        <a:bodyPr/>
        <a:lstStyle/>
        <a:p>
          <a:endParaRPr lang="pl-PL"/>
        </a:p>
      </dgm:t>
    </dgm:pt>
    <dgm:pt modelId="{7DD4F76D-46ED-4F15-9A82-346D28A20FA5}" type="pres">
      <dgm:prSet presAssocID="{BCFD3409-1BB3-4746-B72B-01C9FC47CBCC}" presName="Name0" presStyleCnt="0">
        <dgm:presLayoutVars>
          <dgm:dir/>
          <dgm:animLvl val="lvl"/>
          <dgm:resizeHandles val="exact"/>
        </dgm:presLayoutVars>
      </dgm:prSet>
      <dgm:spPr/>
      <dgm:t>
        <a:bodyPr/>
        <a:lstStyle/>
        <a:p>
          <a:endParaRPr lang="pl-PL"/>
        </a:p>
      </dgm:t>
    </dgm:pt>
    <dgm:pt modelId="{58A1999C-9B49-4D56-849B-AEB2D960EEA5}" type="pres">
      <dgm:prSet presAssocID="{48AC141D-AF0A-4959-8AE4-30802F68037A}" presName="parTxOnly" presStyleLbl="node1" presStyleIdx="0" presStyleCnt="3">
        <dgm:presLayoutVars>
          <dgm:chMax val="0"/>
          <dgm:chPref val="0"/>
          <dgm:bulletEnabled val="1"/>
        </dgm:presLayoutVars>
      </dgm:prSet>
      <dgm:spPr/>
      <dgm:t>
        <a:bodyPr/>
        <a:lstStyle/>
        <a:p>
          <a:endParaRPr lang="pl-PL"/>
        </a:p>
      </dgm:t>
    </dgm:pt>
    <dgm:pt modelId="{D7927829-E770-4A54-95C2-B16A0136729D}" type="pres">
      <dgm:prSet presAssocID="{31C629F3-8766-4485-87D2-9386237D15A3}" presName="parTxOnlySpace" presStyleCnt="0"/>
      <dgm:spPr/>
    </dgm:pt>
    <dgm:pt modelId="{55C320F2-11FC-4F1C-AD35-AC9FF909D615}" type="pres">
      <dgm:prSet presAssocID="{3CC7F358-A986-4544-ADFB-1EFF765F4710}" presName="parTxOnly" presStyleLbl="node1" presStyleIdx="1" presStyleCnt="3">
        <dgm:presLayoutVars>
          <dgm:chMax val="0"/>
          <dgm:chPref val="0"/>
          <dgm:bulletEnabled val="1"/>
        </dgm:presLayoutVars>
      </dgm:prSet>
      <dgm:spPr/>
      <dgm:t>
        <a:bodyPr/>
        <a:lstStyle/>
        <a:p>
          <a:endParaRPr lang="pl-PL"/>
        </a:p>
      </dgm:t>
    </dgm:pt>
    <dgm:pt modelId="{C8DDAB30-92E3-4E20-9947-D23695730827}" type="pres">
      <dgm:prSet presAssocID="{97B9CEED-625A-47C6-8F6C-04C680CDC3A8}" presName="parTxOnlySpace" presStyleCnt="0"/>
      <dgm:spPr/>
    </dgm:pt>
    <dgm:pt modelId="{CFEAA41D-21EC-440E-A1C9-428E2EE22812}" type="pres">
      <dgm:prSet presAssocID="{58B1833F-C338-42ED-94A8-55AA343BE205}" presName="parTxOnly" presStyleLbl="node1" presStyleIdx="2" presStyleCnt="3" custLinFactNeighborX="821" custLinFactNeighborY="2054">
        <dgm:presLayoutVars>
          <dgm:chMax val="0"/>
          <dgm:chPref val="0"/>
          <dgm:bulletEnabled val="1"/>
        </dgm:presLayoutVars>
      </dgm:prSet>
      <dgm:spPr/>
      <dgm:t>
        <a:bodyPr/>
        <a:lstStyle/>
        <a:p>
          <a:endParaRPr lang="pl-PL"/>
        </a:p>
      </dgm:t>
    </dgm:pt>
  </dgm:ptLst>
  <dgm:cxnLst>
    <dgm:cxn modelId="{FF09CB4D-D88A-4A58-9F2E-F12551FC8C6C}" srcId="{BCFD3409-1BB3-4746-B72B-01C9FC47CBCC}" destId="{48AC141D-AF0A-4959-8AE4-30802F68037A}" srcOrd="0" destOrd="0" parTransId="{C2AD0EC8-A044-4998-8D99-8A84093D52C7}" sibTransId="{31C629F3-8766-4485-87D2-9386237D15A3}"/>
    <dgm:cxn modelId="{8519489F-4542-4EB4-978D-142C54CDA919}" srcId="{BCFD3409-1BB3-4746-B72B-01C9FC47CBCC}" destId="{58B1833F-C338-42ED-94A8-55AA343BE205}" srcOrd="2" destOrd="0" parTransId="{A75D9559-ECD3-44D0-8F20-403750CB9A5A}" sibTransId="{FECBCCE4-ECE8-419A-985C-7EA9FE8AFAC3}"/>
    <dgm:cxn modelId="{334774C0-4DCB-43A8-8F87-9BDC4E43EC61}" type="presOf" srcId="{58B1833F-C338-42ED-94A8-55AA343BE205}" destId="{CFEAA41D-21EC-440E-A1C9-428E2EE22812}" srcOrd="0" destOrd="0" presId="urn:microsoft.com/office/officeart/2005/8/layout/chevron1"/>
    <dgm:cxn modelId="{001863AF-8020-4DCA-8BDC-8BBC7FA74E89}" type="presOf" srcId="{3CC7F358-A986-4544-ADFB-1EFF765F4710}" destId="{55C320F2-11FC-4F1C-AD35-AC9FF909D615}" srcOrd="0" destOrd="0" presId="urn:microsoft.com/office/officeart/2005/8/layout/chevron1"/>
    <dgm:cxn modelId="{FFCE5EFF-48E0-4BE9-B077-7BEBFE3C6D3D}" type="presOf" srcId="{48AC141D-AF0A-4959-8AE4-30802F68037A}" destId="{58A1999C-9B49-4D56-849B-AEB2D960EEA5}" srcOrd="0" destOrd="0" presId="urn:microsoft.com/office/officeart/2005/8/layout/chevron1"/>
    <dgm:cxn modelId="{D6D7A962-152A-409C-ADB7-C0870F4F681A}" type="presOf" srcId="{BCFD3409-1BB3-4746-B72B-01C9FC47CBCC}" destId="{7DD4F76D-46ED-4F15-9A82-346D28A20FA5}" srcOrd="0" destOrd="0" presId="urn:microsoft.com/office/officeart/2005/8/layout/chevron1"/>
    <dgm:cxn modelId="{9F32F25E-2CD5-4038-9E92-8BFB42D6E0BD}" srcId="{BCFD3409-1BB3-4746-B72B-01C9FC47CBCC}" destId="{3CC7F358-A986-4544-ADFB-1EFF765F4710}" srcOrd="1" destOrd="0" parTransId="{298B3CC7-7D06-43B0-8A33-782AF88C8631}" sibTransId="{97B9CEED-625A-47C6-8F6C-04C680CDC3A8}"/>
    <dgm:cxn modelId="{9FC55686-CCB4-4A2D-ACC9-4B5648025D04}" type="presParOf" srcId="{7DD4F76D-46ED-4F15-9A82-346D28A20FA5}" destId="{58A1999C-9B49-4D56-849B-AEB2D960EEA5}" srcOrd="0" destOrd="0" presId="urn:microsoft.com/office/officeart/2005/8/layout/chevron1"/>
    <dgm:cxn modelId="{4CB55E29-30C5-4531-819A-C9A7D036A87E}" type="presParOf" srcId="{7DD4F76D-46ED-4F15-9A82-346D28A20FA5}" destId="{D7927829-E770-4A54-95C2-B16A0136729D}" srcOrd="1" destOrd="0" presId="urn:microsoft.com/office/officeart/2005/8/layout/chevron1"/>
    <dgm:cxn modelId="{D0D8E909-C8D5-4AA0-ADA5-AFD81F054026}" type="presParOf" srcId="{7DD4F76D-46ED-4F15-9A82-346D28A20FA5}" destId="{55C320F2-11FC-4F1C-AD35-AC9FF909D615}" srcOrd="2" destOrd="0" presId="urn:microsoft.com/office/officeart/2005/8/layout/chevron1"/>
    <dgm:cxn modelId="{F3790FCB-F888-41EF-940A-CB45ACE5EB88}" type="presParOf" srcId="{7DD4F76D-46ED-4F15-9A82-346D28A20FA5}" destId="{C8DDAB30-92E3-4E20-9947-D23695730827}" srcOrd="3" destOrd="0" presId="urn:microsoft.com/office/officeart/2005/8/layout/chevron1"/>
    <dgm:cxn modelId="{A12B6B77-8D7D-44E4-B83A-98FFE94A75A9}" type="presParOf" srcId="{7DD4F76D-46ED-4F15-9A82-346D28A20FA5}" destId="{CFEAA41D-21EC-440E-A1C9-428E2EE22812}"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FD3409-1BB3-4746-B72B-01C9FC47CBC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l-PL"/>
        </a:p>
      </dgm:t>
    </dgm:pt>
    <dgm:pt modelId="{48AC141D-AF0A-4959-8AE4-30802F68037A}">
      <dgm:prSet phldrT="[Tekst]"/>
      <dgm:spPr>
        <a:solidFill>
          <a:schemeClr val="accent5">
            <a:lumMod val="40000"/>
            <a:lumOff val="60000"/>
          </a:schemeClr>
        </a:solidFill>
      </dgm:spPr>
      <dgm:t>
        <a:bodyPr/>
        <a:lstStyle/>
        <a:p>
          <a:r>
            <a:rPr lang="pl-PL" b="1" dirty="0">
              <a:solidFill>
                <a:srgbClr val="002060"/>
              </a:solidFill>
            </a:rPr>
            <a:t>Proces egzaminowania</a:t>
          </a:r>
        </a:p>
      </dgm:t>
    </dgm:pt>
    <dgm:pt modelId="{C2AD0EC8-A044-4998-8D99-8A84093D52C7}" type="parTrans" cxnId="{FF09CB4D-D88A-4A58-9F2E-F12551FC8C6C}">
      <dgm:prSet/>
      <dgm:spPr/>
      <dgm:t>
        <a:bodyPr/>
        <a:lstStyle/>
        <a:p>
          <a:endParaRPr lang="pl-PL"/>
        </a:p>
      </dgm:t>
    </dgm:pt>
    <dgm:pt modelId="{31C629F3-8766-4485-87D2-9386237D15A3}" type="sibTrans" cxnId="{FF09CB4D-D88A-4A58-9F2E-F12551FC8C6C}">
      <dgm:prSet/>
      <dgm:spPr/>
      <dgm:t>
        <a:bodyPr/>
        <a:lstStyle/>
        <a:p>
          <a:endParaRPr lang="pl-PL"/>
        </a:p>
      </dgm:t>
    </dgm:pt>
    <dgm:pt modelId="{3CC7F358-A986-4544-ADFB-1EFF765F4710}">
      <dgm:prSet phldrT="[Tekst]"/>
      <dgm:spPr>
        <a:solidFill>
          <a:schemeClr val="accent5">
            <a:lumMod val="40000"/>
            <a:lumOff val="60000"/>
          </a:schemeClr>
        </a:solidFill>
      </dgm:spPr>
      <dgm:t>
        <a:bodyPr/>
        <a:lstStyle/>
        <a:p>
          <a:r>
            <a:rPr lang="pl-PL" dirty="0">
              <a:solidFill>
                <a:srgbClr val="002060"/>
              </a:solidFill>
            </a:rPr>
            <a:t>Egzaminy</a:t>
          </a:r>
          <a:endParaRPr lang="pl-PL" b="1" dirty="0">
            <a:solidFill>
              <a:srgbClr val="002060"/>
            </a:solidFill>
          </a:endParaRPr>
        </a:p>
      </dgm:t>
    </dgm:pt>
    <dgm:pt modelId="{298B3CC7-7D06-43B0-8A33-782AF88C8631}" type="parTrans" cxnId="{9F32F25E-2CD5-4038-9E92-8BFB42D6E0BD}">
      <dgm:prSet/>
      <dgm:spPr/>
      <dgm:t>
        <a:bodyPr/>
        <a:lstStyle/>
        <a:p>
          <a:endParaRPr lang="pl-PL"/>
        </a:p>
      </dgm:t>
    </dgm:pt>
    <dgm:pt modelId="{97B9CEED-625A-47C6-8F6C-04C680CDC3A8}" type="sibTrans" cxnId="{9F32F25E-2CD5-4038-9E92-8BFB42D6E0BD}">
      <dgm:prSet/>
      <dgm:spPr/>
      <dgm:t>
        <a:bodyPr/>
        <a:lstStyle/>
        <a:p>
          <a:endParaRPr lang="pl-PL"/>
        </a:p>
      </dgm:t>
    </dgm:pt>
    <dgm:pt modelId="{58B1833F-C338-42ED-94A8-55AA343BE205}">
      <dgm:prSet phldrT="[Tekst]"/>
      <dgm:spPr>
        <a:solidFill>
          <a:schemeClr val="accent5">
            <a:lumMod val="40000"/>
            <a:lumOff val="60000"/>
          </a:schemeClr>
        </a:solidFill>
      </dgm:spPr>
      <dgm:t>
        <a:bodyPr/>
        <a:lstStyle/>
        <a:p>
          <a:r>
            <a:rPr lang="pl-PL">
              <a:solidFill>
                <a:srgbClr val="002060"/>
              </a:solidFill>
            </a:rPr>
            <a:t>Egzaminy</a:t>
          </a:r>
          <a:endParaRPr lang="pl-PL" b="1" dirty="0">
            <a:solidFill>
              <a:srgbClr val="002060"/>
            </a:solidFill>
          </a:endParaRPr>
        </a:p>
      </dgm:t>
    </dgm:pt>
    <dgm:pt modelId="{A75D9559-ECD3-44D0-8F20-403750CB9A5A}" type="parTrans" cxnId="{8519489F-4542-4EB4-978D-142C54CDA919}">
      <dgm:prSet/>
      <dgm:spPr/>
      <dgm:t>
        <a:bodyPr/>
        <a:lstStyle/>
        <a:p>
          <a:endParaRPr lang="pl-PL"/>
        </a:p>
      </dgm:t>
    </dgm:pt>
    <dgm:pt modelId="{FECBCCE4-ECE8-419A-985C-7EA9FE8AFAC3}" type="sibTrans" cxnId="{8519489F-4542-4EB4-978D-142C54CDA919}">
      <dgm:prSet/>
      <dgm:spPr/>
      <dgm:t>
        <a:bodyPr/>
        <a:lstStyle/>
        <a:p>
          <a:endParaRPr lang="pl-PL"/>
        </a:p>
      </dgm:t>
    </dgm:pt>
    <dgm:pt modelId="{7DD4F76D-46ED-4F15-9A82-346D28A20FA5}" type="pres">
      <dgm:prSet presAssocID="{BCFD3409-1BB3-4746-B72B-01C9FC47CBCC}" presName="Name0" presStyleCnt="0">
        <dgm:presLayoutVars>
          <dgm:dir/>
          <dgm:animLvl val="lvl"/>
          <dgm:resizeHandles val="exact"/>
        </dgm:presLayoutVars>
      </dgm:prSet>
      <dgm:spPr/>
      <dgm:t>
        <a:bodyPr/>
        <a:lstStyle/>
        <a:p>
          <a:endParaRPr lang="pl-PL"/>
        </a:p>
      </dgm:t>
    </dgm:pt>
    <dgm:pt modelId="{58A1999C-9B49-4D56-849B-AEB2D960EEA5}" type="pres">
      <dgm:prSet presAssocID="{48AC141D-AF0A-4959-8AE4-30802F68037A}" presName="parTxOnly" presStyleLbl="node1" presStyleIdx="0" presStyleCnt="3">
        <dgm:presLayoutVars>
          <dgm:chMax val="0"/>
          <dgm:chPref val="0"/>
          <dgm:bulletEnabled val="1"/>
        </dgm:presLayoutVars>
      </dgm:prSet>
      <dgm:spPr/>
      <dgm:t>
        <a:bodyPr/>
        <a:lstStyle/>
        <a:p>
          <a:endParaRPr lang="pl-PL"/>
        </a:p>
      </dgm:t>
    </dgm:pt>
    <dgm:pt modelId="{D7927829-E770-4A54-95C2-B16A0136729D}" type="pres">
      <dgm:prSet presAssocID="{31C629F3-8766-4485-87D2-9386237D15A3}" presName="parTxOnlySpace" presStyleCnt="0"/>
      <dgm:spPr/>
    </dgm:pt>
    <dgm:pt modelId="{55C320F2-11FC-4F1C-AD35-AC9FF909D615}" type="pres">
      <dgm:prSet presAssocID="{3CC7F358-A986-4544-ADFB-1EFF765F4710}" presName="parTxOnly" presStyleLbl="node1" presStyleIdx="1" presStyleCnt="3">
        <dgm:presLayoutVars>
          <dgm:chMax val="0"/>
          <dgm:chPref val="0"/>
          <dgm:bulletEnabled val="1"/>
        </dgm:presLayoutVars>
      </dgm:prSet>
      <dgm:spPr/>
      <dgm:t>
        <a:bodyPr/>
        <a:lstStyle/>
        <a:p>
          <a:endParaRPr lang="pl-PL"/>
        </a:p>
      </dgm:t>
    </dgm:pt>
    <dgm:pt modelId="{C8DDAB30-92E3-4E20-9947-D23695730827}" type="pres">
      <dgm:prSet presAssocID="{97B9CEED-625A-47C6-8F6C-04C680CDC3A8}" presName="parTxOnlySpace" presStyleCnt="0"/>
      <dgm:spPr/>
    </dgm:pt>
    <dgm:pt modelId="{CFEAA41D-21EC-440E-A1C9-428E2EE22812}" type="pres">
      <dgm:prSet presAssocID="{58B1833F-C338-42ED-94A8-55AA343BE205}" presName="parTxOnly" presStyleLbl="node1" presStyleIdx="2" presStyleCnt="3" custLinFactNeighborX="821" custLinFactNeighborY="2054">
        <dgm:presLayoutVars>
          <dgm:chMax val="0"/>
          <dgm:chPref val="0"/>
          <dgm:bulletEnabled val="1"/>
        </dgm:presLayoutVars>
      </dgm:prSet>
      <dgm:spPr/>
      <dgm:t>
        <a:bodyPr/>
        <a:lstStyle/>
        <a:p>
          <a:endParaRPr lang="pl-PL"/>
        </a:p>
      </dgm:t>
    </dgm:pt>
  </dgm:ptLst>
  <dgm:cxnLst>
    <dgm:cxn modelId="{FF09CB4D-D88A-4A58-9F2E-F12551FC8C6C}" srcId="{BCFD3409-1BB3-4746-B72B-01C9FC47CBCC}" destId="{48AC141D-AF0A-4959-8AE4-30802F68037A}" srcOrd="0" destOrd="0" parTransId="{C2AD0EC8-A044-4998-8D99-8A84093D52C7}" sibTransId="{31C629F3-8766-4485-87D2-9386237D15A3}"/>
    <dgm:cxn modelId="{8519489F-4542-4EB4-978D-142C54CDA919}" srcId="{BCFD3409-1BB3-4746-B72B-01C9FC47CBCC}" destId="{58B1833F-C338-42ED-94A8-55AA343BE205}" srcOrd="2" destOrd="0" parTransId="{A75D9559-ECD3-44D0-8F20-403750CB9A5A}" sibTransId="{FECBCCE4-ECE8-419A-985C-7EA9FE8AFAC3}"/>
    <dgm:cxn modelId="{334774C0-4DCB-43A8-8F87-9BDC4E43EC61}" type="presOf" srcId="{58B1833F-C338-42ED-94A8-55AA343BE205}" destId="{CFEAA41D-21EC-440E-A1C9-428E2EE22812}" srcOrd="0" destOrd="0" presId="urn:microsoft.com/office/officeart/2005/8/layout/chevron1"/>
    <dgm:cxn modelId="{001863AF-8020-4DCA-8BDC-8BBC7FA74E89}" type="presOf" srcId="{3CC7F358-A986-4544-ADFB-1EFF765F4710}" destId="{55C320F2-11FC-4F1C-AD35-AC9FF909D615}" srcOrd="0" destOrd="0" presId="urn:microsoft.com/office/officeart/2005/8/layout/chevron1"/>
    <dgm:cxn modelId="{FFCE5EFF-48E0-4BE9-B077-7BEBFE3C6D3D}" type="presOf" srcId="{48AC141D-AF0A-4959-8AE4-30802F68037A}" destId="{58A1999C-9B49-4D56-849B-AEB2D960EEA5}" srcOrd="0" destOrd="0" presId="urn:microsoft.com/office/officeart/2005/8/layout/chevron1"/>
    <dgm:cxn modelId="{D6D7A962-152A-409C-ADB7-C0870F4F681A}" type="presOf" srcId="{BCFD3409-1BB3-4746-B72B-01C9FC47CBCC}" destId="{7DD4F76D-46ED-4F15-9A82-346D28A20FA5}" srcOrd="0" destOrd="0" presId="urn:microsoft.com/office/officeart/2005/8/layout/chevron1"/>
    <dgm:cxn modelId="{9F32F25E-2CD5-4038-9E92-8BFB42D6E0BD}" srcId="{BCFD3409-1BB3-4746-B72B-01C9FC47CBCC}" destId="{3CC7F358-A986-4544-ADFB-1EFF765F4710}" srcOrd="1" destOrd="0" parTransId="{298B3CC7-7D06-43B0-8A33-782AF88C8631}" sibTransId="{97B9CEED-625A-47C6-8F6C-04C680CDC3A8}"/>
    <dgm:cxn modelId="{9FC55686-CCB4-4A2D-ACC9-4B5648025D04}" type="presParOf" srcId="{7DD4F76D-46ED-4F15-9A82-346D28A20FA5}" destId="{58A1999C-9B49-4D56-849B-AEB2D960EEA5}" srcOrd="0" destOrd="0" presId="urn:microsoft.com/office/officeart/2005/8/layout/chevron1"/>
    <dgm:cxn modelId="{4CB55E29-30C5-4531-819A-C9A7D036A87E}" type="presParOf" srcId="{7DD4F76D-46ED-4F15-9A82-346D28A20FA5}" destId="{D7927829-E770-4A54-95C2-B16A0136729D}" srcOrd="1" destOrd="0" presId="urn:microsoft.com/office/officeart/2005/8/layout/chevron1"/>
    <dgm:cxn modelId="{D0D8E909-C8D5-4AA0-ADA5-AFD81F054026}" type="presParOf" srcId="{7DD4F76D-46ED-4F15-9A82-346D28A20FA5}" destId="{55C320F2-11FC-4F1C-AD35-AC9FF909D615}" srcOrd="2" destOrd="0" presId="urn:microsoft.com/office/officeart/2005/8/layout/chevron1"/>
    <dgm:cxn modelId="{F3790FCB-F888-41EF-940A-CB45ACE5EB88}" type="presParOf" srcId="{7DD4F76D-46ED-4F15-9A82-346D28A20FA5}" destId="{C8DDAB30-92E3-4E20-9947-D23695730827}" srcOrd="3" destOrd="0" presId="urn:microsoft.com/office/officeart/2005/8/layout/chevron1"/>
    <dgm:cxn modelId="{A12B6B77-8D7D-44E4-B83A-98FFE94A75A9}" type="presParOf" srcId="{7DD4F76D-46ED-4F15-9A82-346D28A20FA5}" destId="{CFEAA41D-21EC-440E-A1C9-428E2EE22812}"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FD3409-1BB3-4746-B72B-01C9FC47CBCC}"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pl-PL"/>
        </a:p>
      </dgm:t>
    </dgm:pt>
    <dgm:pt modelId="{48AC141D-AF0A-4959-8AE4-30802F68037A}">
      <dgm:prSet phldrT="[Tekst]"/>
      <dgm:spPr>
        <a:solidFill>
          <a:schemeClr val="accent5">
            <a:lumMod val="40000"/>
            <a:lumOff val="60000"/>
          </a:schemeClr>
        </a:solidFill>
      </dgm:spPr>
      <dgm:t>
        <a:bodyPr/>
        <a:lstStyle/>
        <a:p>
          <a:r>
            <a:rPr lang="pl-PL" b="1" dirty="0">
              <a:solidFill>
                <a:srgbClr val="002060"/>
              </a:solidFill>
            </a:rPr>
            <a:t>Proces egzaminowania</a:t>
          </a:r>
        </a:p>
      </dgm:t>
    </dgm:pt>
    <dgm:pt modelId="{C2AD0EC8-A044-4998-8D99-8A84093D52C7}" type="parTrans" cxnId="{FF09CB4D-D88A-4A58-9F2E-F12551FC8C6C}">
      <dgm:prSet/>
      <dgm:spPr/>
      <dgm:t>
        <a:bodyPr/>
        <a:lstStyle/>
        <a:p>
          <a:endParaRPr lang="pl-PL"/>
        </a:p>
      </dgm:t>
    </dgm:pt>
    <dgm:pt modelId="{31C629F3-8766-4485-87D2-9386237D15A3}" type="sibTrans" cxnId="{FF09CB4D-D88A-4A58-9F2E-F12551FC8C6C}">
      <dgm:prSet/>
      <dgm:spPr/>
      <dgm:t>
        <a:bodyPr/>
        <a:lstStyle/>
        <a:p>
          <a:endParaRPr lang="pl-PL"/>
        </a:p>
      </dgm:t>
    </dgm:pt>
    <dgm:pt modelId="{3CC7F358-A986-4544-ADFB-1EFF765F4710}">
      <dgm:prSet phldrT="[Tekst]"/>
      <dgm:spPr>
        <a:solidFill>
          <a:schemeClr val="accent5">
            <a:lumMod val="40000"/>
            <a:lumOff val="60000"/>
          </a:schemeClr>
        </a:solidFill>
      </dgm:spPr>
      <dgm:t>
        <a:bodyPr/>
        <a:lstStyle/>
        <a:p>
          <a:r>
            <a:rPr lang="pl-PL" dirty="0">
              <a:solidFill>
                <a:srgbClr val="002060"/>
              </a:solidFill>
            </a:rPr>
            <a:t>Egzaminy</a:t>
          </a:r>
          <a:endParaRPr lang="pl-PL" b="1" dirty="0">
            <a:solidFill>
              <a:srgbClr val="002060"/>
            </a:solidFill>
          </a:endParaRPr>
        </a:p>
      </dgm:t>
    </dgm:pt>
    <dgm:pt modelId="{298B3CC7-7D06-43B0-8A33-782AF88C8631}" type="parTrans" cxnId="{9F32F25E-2CD5-4038-9E92-8BFB42D6E0BD}">
      <dgm:prSet/>
      <dgm:spPr/>
      <dgm:t>
        <a:bodyPr/>
        <a:lstStyle/>
        <a:p>
          <a:endParaRPr lang="pl-PL"/>
        </a:p>
      </dgm:t>
    </dgm:pt>
    <dgm:pt modelId="{97B9CEED-625A-47C6-8F6C-04C680CDC3A8}" type="sibTrans" cxnId="{9F32F25E-2CD5-4038-9E92-8BFB42D6E0BD}">
      <dgm:prSet/>
      <dgm:spPr/>
      <dgm:t>
        <a:bodyPr/>
        <a:lstStyle/>
        <a:p>
          <a:endParaRPr lang="pl-PL"/>
        </a:p>
      </dgm:t>
    </dgm:pt>
    <dgm:pt modelId="{58B1833F-C338-42ED-94A8-55AA343BE205}">
      <dgm:prSet phldrT="[Tekst]"/>
      <dgm:spPr>
        <a:solidFill>
          <a:schemeClr val="accent5">
            <a:lumMod val="40000"/>
            <a:lumOff val="60000"/>
          </a:schemeClr>
        </a:solidFill>
      </dgm:spPr>
      <dgm:t>
        <a:bodyPr/>
        <a:lstStyle/>
        <a:p>
          <a:r>
            <a:rPr lang="pl-PL">
              <a:solidFill>
                <a:srgbClr val="002060"/>
              </a:solidFill>
            </a:rPr>
            <a:t>Egzaminy</a:t>
          </a:r>
          <a:endParaRPr lang="pl-PL" b="1" dirty="0">
            <a:solidFill>
              <a:srgbClr val="002060"/>
            </a:solidFill>
          </a:endParaRPr>
        </a:p>
      </dgm:t>
    </dgm:pt>
    <dgm:pt modelId="{A75D9559-ECD3-44D0-8F20-403750CB9A5A}" type="parTrans" cxnId="{8519489F-4542-4EB4-978D-142C54CDA919}">
      <dgm:prSet/>
      <dgm:spPr/>
      <dgm:t>
        <a:bodyPr/>
        <a:lstStyle/>
        <a:p>
          <a:endParaRPr lang="pl-PL"/>
        </a:p>
      </dgm:t>
    </dgm:pt>
    <dgm:pt modelId="{FECBCCE4-ECE8-419A-985C-7EA9FE8AFAC3}" type="sibTrans" cxnId="{8519489F-4542-4EB4-978D-142C54CDA919}">
      <dgm:prSet/>
      <dgm:spPr/>
      <dgm:t>
        <a:bodyPr/>
        <a:lstStyle/>
        <a:p>
          <a:endParaRPr lang="pl-PL"/>
        </a:p>
      </dgm:t>
    </dgm:pt>
    <dgm:pt modelId="{7DD4F76D-46ED-4F15-9A82-346D28A20FA5}" type="pres">
      <dgm:prSet presAssocID="{BCFD3409-1BB3-4746-B72B-01C9FC47CBCC}" presName="Name0" presStyleCnt="0">
        <dgm:presLayoutVars>
          <dgm:dir/>
          <dgm:animLvl val="lvl"/>
          <dgm:resizeHandles val="exact"/>
        </dgm:presLayoutVars>
      </dgm:prSet>
      <dgm:spPr/>
      <dgm:t>
        <a:bodyPr/>
        <a:lstStyle/>
        <a:p>
          <a:endParaRPr lang="pl-PL"/>
        </a:p>
      </dgm:t>
    </dgm:pt>
    <dgm:pt modelId="{58A1999C-9B49-4D56-849B-AEB2D960EEA5}" type="pres">
      <dgm:prSet presAssocID="{48AC141D-AF0A-4959-8AE4-30802F68037A}" presName="parTxOnly" presStyleLbl="node1" presStyleIdx="0" presStyleCnt="3">
        <dgm:presLayoutVars>
          <dgm:chMax val="0"/>
          <dgm:chPref val="0"/>
          <dgm:bulletEnabled val="1"/>
        </dgm:presLayoutVars>
      </dgm:prSet>
      <dgm:spPr/>
      <dgm:t>
        <a:bodyPr/>
        <a:lstStyle/>
        <a:p>
          <a:endParaRPr lang="pl-PL"/>
        </a:p>
      </dgm:t>
    </dgm:pt>
    <dgm:pt modelId="{D7927829-E770-4A54-95C2-B16A0136729D}" type="pres">
      <dgm:prSet presAssocID="{31C629F3-8766-4485-87D2-9386237D15A3}" presName="parTxOnlySpace" presStyleCnt="0"/>
      <dgm:spPr/>
    </dgm:pt>
    <dgm:pt modelId="{55C320F2-11FC-4F1C-AD35-AC9FF909D615}" type="pres">
      <dgm:prSet presAssocID="{3CC7F358-A986-4544-ADFB-1EFF765F4710}" presName="parTxOnly" presStyleLbl="node1" presStyleIdx="1" presStyleCnt="3">
        <dgm:presLayoutVars>
          <dgm:chMax val="0"/>
          <dgm:chPref val="0"/>
          <dgm:bulletEnabled val="1"/>
        </dgm:presLayoutVars>
      </dgm:prSet>
      <dgm:spPr/>
      <dgm:t>
        <a:bodyPr/>
        <a:lstStyle/>
        <a:p>
          <a:endParaRPr lang="pl-PL"/>
        </a:p>
      </dgm:t>
    </dgm:pt>
    <dgm:pt modelId="{C8DDAB30-92E3-4E20-9947-D23695730827}" type="pres">
      <dgm:prSet presAssocID="{97B9CEED-625A-47C6-8F6C-04C680CDC3A8}" presName="parTxOnlySpace" presStyleCnt="0"/>
      <dgm:spPr/>
    </dgm:pt>
    <dgm:pt modelId="{CFEAA41D-21EC-440E-A1C9-428E2EE22812}" type="pres">
      <dgm:prSet presAssocID="{58B1833F-C338-42ED-94A8-55AA343BE205}" presName="parTxOnly" presStyleLbl="node1" presStyleIdx="2" presStyleCnt="3" custLinFactNeighborX="821" custLinFactNeighborY="2054">
        <dgm:presLayoutVars>
          <dgm:chMax val="0"/>
          <dgm:chPref val="0"/>
          <dgm:bulletEnabled val="1"/>
        </dgm:presLayoutVars>
      </dgm:prSet>
      <dgm:spPr/>
      <dgm:t>
        <a:bodyPr/>
        <a:lstStyle/>
        <a:p>
          <a:endParaRPr lang="pl-PL"/>
        </a:p>
      </dgm:t>
    </dgm:pt>
  </dgm:ptLst>
  <dgm:cxnLst>
    <dgm:cxn modelId="{FF09CB4D-D88A-4A58-9F2E-F12551FC8C6C}" srcId="{BCFD3409-1BB3-4746-B72B-01C9FC47CBCC}" destId="{48AC141D-AF0A-4959-8AE4-30802F68037A}" srcOrd="0" destOrd="0" parTransId="{C2AD0EC8-A044-4998-8D99-8A84093D52C7}" sibTransId="{31C629F3-8766-4485-87D2-9386237D15A3}"/>
    <dgm:cxn modelId="{8519489F-4542-4EB4-978D-142C54CDA919}" srcId="{BCFD3409-1BB3-4746-B72B-01C9FC47CBCC}" destId="{58B1833F-C338-42ED-94A8-55AA343BE205}" srcOrd="2" destOrd="0" parTransId="{A75D9559-ECD3-44D0-8F20-403750CB9A5A}" sibTransId="{FECBCCE4-ECE8-419A-985C-7EA9FE8AFAC3}"/>
    <dgm:cxn modelId="{334774C0-4DCB-43A8-8F87-9BDC4E43EC61}" type="presOf" srcId="{58B1833F-C338-42ED-94A8-55AA343BE205}" destId="{CFEAA41D-21EC-440E-A1C9-428E2EE22812}" srcOrd="0" destOrd="0" presId="urn:microsoft.com/office/officeart/2005/8/layout/chevron1"/>
    <dgm:cxn modelId="{001863AF-8020-4DCA-8BDC-8BBC7FA74E89}" type="presOf" srcId="{3CC7F358-A986-4544-ADFB-1EFF765F4710}" destId="{55C320F2-11FC-4F1C-AD35-AC9FF909D615}" srcOrd="0" destOrd="0" presId="urn:microsoft.com/office/officeart/2005/8/layout/chevron1"/>
    <dgm:cxn modelId="{FFCE5EFF-48E0-4BE9-B077-7BEBFE3C6D3D}" type="presOf" srcId="{48AC141D-AF0A-4959-8AE4-30802F68037A}" destId="{58A1999C-9B49-4D56-849B-AEB2D960EEA5}" srcOrd="0" destOrd="0" presId="urn:microsoft.com/office/officeart/2005/8/layout/chevron1"/>
    <dgm:cxn modelId="{D6D7A962-152A-409C-ADB7-C0870F4F681A}" type="presOf" srcId="{BCFD3409-1BB3-4746-B72B-01C9FC47CBCC}" destId="{7DD4F76D-46ED-4F15-9A82-346D28A20FA5}" srcOrd="0" destOrd="0" presId="urn:microsoft.com/office/officeart/2005/8/layout/chevron1"/>
    <dgm:cxn modelId="{9F32F25E-2CD5-4038-9E92-8BFB42D6E0BD}" srcId="{BCFD3409-1BB3-4746-B72B-01C9FC47CBCC}" destId="{3CC7F358-A986-4544-ADFB-1EFF765F4710}" srcOrd="1" destOrd="0" parTransId="{298B3CC7-7D06-43B0-8A33-782AF88C8631}" sibTransId="{97B9CEED-625A-47C6-8F6C-04C680CDC3A8}"/>
    <dgm:cxn modelId="{9FC55686-CCB4-4A2D-ACC9-4B5648025D04}" type="presParOf" srcId="{7DD4F76D-46ED-4F15-9A82-346D28A20FA5}" destId="{58A1999C-9B49-4D56-849B-AEB2D960EEA5}" srcOrd="0" destOrd="0" presId="urn:microsoft.com/office/officeart/2005/8/layout/chevron1"/>
    <dgm:cxn modelId="{4CB55E29-30C5-4531-819A-C9A7D036A87E}" type="presParOf" srcId="{7DD4F76D-46ED-4F15-9A82-346D28A20FA5}" destId="{D7927829-E770-4A54-95C2-B16A0136729D}" srcOrd="1" destOrd="0" presId="urn:microsoft.com/office/officeart/2005/8/layout/chevron1"/>
    <dgm:cxn modelId="{D0D8E909-C8D5-4AA0-ADA5-AFD81F054026}" type="presParOf" srcId="{7DD4F76D-46ED-4F15-9A82-346D28A20FA5}" destId="{55C320F2-11FC-4F1C-AD35-AC9FF909D615}" srcOrd="2" destOrd="0" presId="urn:microsoft.com/office/officeart/2005/8/layout/chevron1"/>
    <dgm:cxn modelId="{F3790FCB-F888-41EF-940A-CB45ACE5EB88}" type="presParOf" srcId="{7DD4F76D-46ED-4F15-9A82-346D28A20FA5}" destId="{C8DDAB30-92E3-4E20-9947-D23695730827}" srcOrd="3" destOrd="0" presId="urn:microsoft.com/office/officeart/2005/8/layout/chevron1"/>
    <dgm:cxn modelId="{A12B6B77-8D7D-44E4-B83A-98FFE94A75A9}" type="presParOf" srcId="{7DD4F76D-46ED-4F15-9A82-346D28A20FA5}" destId="{CFEAA41D-21EC-440E-A1C9-428E2EE2281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7A8C-7830-4B75-BD80-21E55A9028EE}">
      <dsp:nvSpPr>
        <dsp:cNvPr id="0" name=""/>
        <dsp:cNvSpPr/>
      </dsp:nvSpPr>
      <dsp:spPr>
        <a:xfrm>
          <a:off x="19119" y="196892"/>
          <a:ext cx="2878350" cy="1151340"/>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pl-PL" sz="2800" kern="1200" dirty="0">
              <a:solidFill>
                <a:srgbClr val="002060"/>
              </a:solidFill>
            </a:rPr>
            <a:t>Planowanie zadań</a:t>
          </a:r>
        </a:p>
      </dsp:txBody>
      <dsp:txXfrm>
        <a:off x="594789" y="196892"/>
        <a:ext cx="1727010" cy="1151340"/>
      </dsp:txXfrm>
    </dsp:sp>
    <dsp:sp modelId="{A30D2B1A-47F0-417A-9CC5-DB9A63416C14}">
      <dsp:nvSpPr>
        <dsp:cNvPr id="0" name=""/>
        <dsp:cNvSpPr/>
      </dsp:nvSpPr>
      <dsp:spPr>
        <a:xfrm>
          <a:off x="2510049" y="255058"/>
          <a:ext cx="2629032" cy="955612"/>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pl-PL" sz="1800" b="0" kern="1200" dirty="0"/>
            <a:t>PROCES </a:t>
          </a:r>
          <a:r>
            <a:rPr lang="pl-PL" sz="1600" b="0" kern="1200" dirty="0"/>
            <a:t>EGZAMINOWANIA</a:t>
          </a:r>
        </a:p>
      </dsp:txBody>
      <dsp:txXfrm>
        <a:off x="2987855" y="255058"/>
        <a:ext cx="1673420" cy="955612"/>
      </dsp:txXfrm>
    </dsp:sp>
    <dsp:sp modelId="{A9AC241A-9E87-43AB-A313-FE2566E427AC}">
      <dsp:nvSpPr>
        <dsp:cNvPr id="0" name=""/>
        <dsp:cNvSpPr/>
      </dsp:nvSpPr>
      <dsp:spPr>
        <a:xfrm>
          <a:off x="4804617" y="255058"/>
          <a:ext cx="2389030" cy="955612"/>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pl-PL" sz="1800" b="0" kern="1200" dirty="0"/>
            <a:t>EGZAMINY</a:t>
          </a:r>
        </a:p>
      </dsp:txBody>
      <dsp:txXfrm>
        <a:off x="5282423" y="255058"/>
        <a:ext cx="1433418" cy="955612"/>
      </dsp:txXfrm>
    </dsp:sp>
    <dsp:sp modelId="{B4589714-57C4-4296-B9D6-DF6C61737952}">
      <dsp:nvSpPr>
        <dsp:cNvPr id="0" name=""/>
        <dsp:cNvSpPr/>
      </dsp:nvSpPr>
      <dsp:spPr>
        <a:xfrm>
          <a:off x="6859183" y="255058"/>
          <a:ext cx="2389030" cy="955612"/>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pl-PL" sz="1800" b="0" kern="1200" dirty="0"/>
            <a:t>EGZAMINY</a:t>
          </a:r>
        </a:p>
      </dsp:txBody>
      <dsp:txXfrm>
        <a:off x="7336989" y="255058"/>
        <a:ext cx="1433418" cy="95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DA63E-7F5D-437B-9D25-FBCF14863834}">
      <dsp:nvSpPr>
        <dsp:cNvPr id="0" name=""/>
        <dsp:cNvSpPr/>
      </dsp:nvSpPr>
      <dsp:spPr>
        <a:xfrm>
          <a:off x="0" y="-23864"/>
          <a:ext cx="6631542" cy="684739"/>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pl-PL" sz="2900" kern="1200" dirty="0">
              <a:solidFill>
                <a:srgbClr val="002060"/>
              </a:solidFill>
            </a:rPr>
            <a:t>Wyszukać egzamin i wybrać edycję</a:t>
          </a:r>
        </a:p>
      </dsp:txBody>
      <dsp:txXfrm>
        <a:off x="20055" y="-3809"/>
        <a:ext cx="5892656" cy="644629"/>
      </dsp:txXfrm>
    </dsp:sp>
    <dsp:sp modelId="{8FE5F451-E0DA-4A13-AA64-18E81F5E13BE}">
      <dsp:nvSpPr>
        <dsp:cNvPr id="0" name=""/>
        <dsp:cNvSpPr/>
      </dsp:nvSpPr>
      <dsp:spPr>
        <a:xfrm>
          <a:off x="585136" y="692678"/>
          <a:ext cx="6631542" cy="684739"/>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pl-PL" sz="2900" kern="1200" dirty="0">
              <a:solidFill>
                <a:srgbClr val="002060"/>
              </a:solidFill>
            </a:rPr>
            <a:t>Wybrać zakładkę</a:t>
          </a:r>
          <a:endParaRPr lang="pl-PL" sz="2900" i="1" kern="1200" dirty="0">
            <a:solidFill>
              <a:srgbClr val="002060"/>
            </a:solidFill>
          </a:endParaRPr>
        </a:p>
      </dsp:txBody>
      <dsp:txXfrm>
        <a:off x="605191" y="712733"/>
        <a:ext cx="5561215" cy="644629"/>
      </dsp:txXfrm>
    </dsp:sp>
    <dsp:sp modelId="{9E5246D2-CDE7-4E1A-923D-256D753B03A0}">
      <dsp:nvSpPr>
        <dsp:cNvPr id="0" name=""/>
        <dsp:cNvSpPr/>
      </dsp:nvSpPr>
      <dsp:spPr>
        <a:xfrm>
          <a:off x="1134130" y="1418352"/>
          <a:ext cx="6631542" cy="780199"/>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pl-PL" sz="2100" i="0" kern="1200" dirty="0">
              <a:solidFill>
                <a:srgbClr val="002060"/>
              </a:solidFill>
            </a:rPr>
            <a:t>Wybrać z rozwijalnej listy numer zadania </a:t>
          </a:r>
          <a:br>
            <a:rPr lang="pl-PL" sz="2100" i="0" kern="1200" dirty="0">
              <a:solidFill>
                <a:srgbClr val="002060"/>
              </a:solidFill>
            </a:rPr>
          </a:br>
          <a:r>
            <a:rPr lang="pl-PL" sz="1600" i="0" kern="1200" dirty="0">
              <a:solidFill>
                <a:srgbClr val="002060"/>
              </a:solidFill>
            </a:rPr>
            <a:t>(</a:t>
          </a:r>
          <a:r>
            <a:rPr lang="pl-PL" sz="1600" i="0" kern="1200" dirty="0">
              <a:solidFill>
                <a:srgbClr val="C00000"/>
              </a:solidFill>
              <a:effectLst>
                <a:outerShdw blurRad="38100" dist="38100" dir="2700000" algn="tl">
                  <a:srgbClr val="000000">
                    <a:alpha val="43137"/>
                  </a:srgbClr>
                </a:outerShdw>
              </a:effectLst>
            </a:rPr>
            <a:t>ten sam numer dla wszystkich zdających na tej zmianie</a:t>
          </a:r>
          <a:r>
            <a:rPr lang="pl-PL" sz="1600" i="0" kern="1200" dirty="0">
              <a:solidFill>
                <a:srgbClr val="002060"/>
              </a:solidFill>
            </a:rPr>
            <a:t>)</a:t>
          </a:r>
        </a:p>
      </dsp:txBody>
      <dsp:txXfrm>
        <a:off x="1156981" y="1441203"/>
        <a:ext cx="5555623" cy="734497"/>
      </dsp:txXfrm>
    </dsp:sp>
    <dsp:sp modelId="{A27C6C80-6CDB-4452-B048-54AE8D69BA11}">
      <dsp:nvSpPr>
        <dsp:cNvPr id="0" name=""/>
        <dsp:cNvSpPr/>
      </dsp:nvSpPr>
      <dsp:spPr>
        <a:xfrm>
          <a:off x="6186462" y="495395"/>
          <a:ext cx="445080" cy="445080"/>
        </a:xfrm>
        <a:prstGeom prst="downArrow">
          <a:avLst>
            <a:gd name="adj1" fmla="val 55000"/>
            <a:gd name="adj2" fmla="val 45000"/>
          </a:avLst>
        </a:prstGeom>
        <a:solidFill>
          <a:schemeClr val="accent1">
            <a:lumMod val="40000"/>
            <a:lumOff val="60000"/>
            <a:alpha val="90000"/>
          </a:schemeClr>
        </a:solidFill>
        <a:ln w="127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l-PL" sz="2000" kern="1200"/>
        </a:p>
      </dsp:txBody>
      <dsp:txXfrm>
        <a:off x="6286605" y="495395"/>
        <a:ext cx="244794" cy="334923"/>
      </dsp:txXfrm>
    </dsp:sp>
    <dsp:sp modelId="{15006253-B1EE-463E-B634-D2CE393D0908}">
      <dsp:nvSpPr>
        <dsp:cNvPr id="0" name=""/>
        <dsp:cNvSpPr/>
      </dsp:nvSpPr>
      <dsp:spPr>
        <a:xfrm>
          <a:off x="6771598" y="1289693"/>
          <a:ext cx="445080" cy="445080"/>
        </a:xfrm>
        <a:prstGeom prst="downArrow">
          <a:avLst>
            <a:gd name="adj1" fmla="val 55000"/>
            <a:gd name="adj2" fmla="val 45000"/>
          </a:avLst>
        </a:prstGeom>
        <a:solidFill>
          <a:schemeClr val="accent1">
            <a:lumMod val="40000"/>
            <a:lumOff val="60000"/>
            <a:alpha val="90000"/>
          </a:schemeClr>
        </a:solidFill>
        <a:ln w="127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l-PL" sz="2000" kern="1200"/>
        </a:p>
      </dsp:txBody>
      <dsp:txXfrm>
        <a:off x="6871741" y="1289693"/>
        <a:ext cx="244794" cy="334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A29C6-3CE7-4016-B94B-2E870E46CAA4}">
      <dsp:nvSpPr>
        <dsp:cNvPr id="0" name=""/>
        <dsp:cNvSpPr/>
      </dsp:nvSpPr>
      <dsp:spPr>
        <a:xfrm>
          <a:off x="1426502" y="540"/>
          <a:ext cx="2111349" cy="844539"/>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pl-PL" sz="2400" kern="1200" dirty="0">
              <a:solidFill>
                <a:srgbClr val="002060"/>
              </a:solidFill>
            </a:rPr>
            <a:t>Wyszukać OE</a:t>
          </a:r>
        </a:p>
      </dsp:txBody>
      <dsp:txXfrm>
        <a:off x="1848772" y="540"/>
        <a:ext cx="1266810" cy="844539"/>
      </dsp:txXfrm>
    </dsp:sp>
    <dsp:sp modelId="{1FB792FA-3CD9-4325-BADA-0DA4E61D7BB7}">
      <dsp:nvSpPr>
        <dsp:cNvPr id="0" name=""/>
        <dsp:cNvSpPr/>
      </dsp:nvSpPr>
      <dsp:spPr>
        <a:xfrm>
          <a:off x="3263376" y="72326"/>
          <a:ext cx="2521627" cy="700968"/>
        </a:xfrm>
        <a:prstGeom prst="chevron">
          <a:avLst/>
        </a:prstGeom>
        <a:solidFill>
          <a:schemeClr val="accent1">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REJESTRY</a:t>
          </a:r>
        </a:p>
      </dsp:txBody>
      <dsp:txXfrm>
        <a:off x="3613860" y="72326"/>
        <a:ext cx="1820659" cy="700968"/>
      </dsp:txXfrm>
    </dsp:sp>
    <dsp:sp modelId="{24899C92-E928-4F66-86B4-CC3440F4ED95}">
      <dsp:nvSpPr>
        <dsp:cNvPr id="0" name=""/>
        <dsp:cNvSpPr/>
      </dsp:nvSpPr>
      <dsp:spPr>
        <a:xfrm>
          <a:off x="5539665" y="72326"/>
          <a:ext cx="2162766" cy="700968"/>
        </a:xfrm>
        <a:prstGeom prst="chevron">
          <a:avLst/>
        </a:prstGeom>
        <a:solidFill>
          <a:schemeClr val="accent1">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OŚRODKÓW EGZAMINACYJNYCH </a:t>
          </a:r>
        </a:p>
      </dsp:txBody>
      <dsp:txXfrm>
        <a:off x="5890149" y="72326"/>
        <a:ext cx="1461798" cy="700968"/>
      </dsp:txXfrm>
    </dsp:sp>
    <dsp:sp modelId="{7A5E9F8D-9F0F-43AF-834A-758327381045}">
      <dsp:nvSpPr>
        <dsp:cNvPr id="0" name=""/>
        <dsp:cNvSpPr/>
      </dsp:nvSpPr>
      <dsp:spPr>
        <a:xfrm>
          <a:off x="7457092" y="72326"/>
          <a:ext cx="2333119" cy="700968"/>
        </a:xfrm>
        <a:prstGeom prst="chevron">
          <a:avLst/>
        </a:prstGeom>
        <a:solidFill>
          <a:schemeClr val="accent1">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LISTA OŚRODKÓW EGZAMINACYJNYCH</a:t>
          </a:r>
        </a:p>
      </dsp:txBody>
      <dsp:txXfrm>
        <a:off x="7807576" y="72326"/>
        <a:ext cx="1632151" cy="700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AE999-0C8D-4989-BE67-C06FA33FF8B8}">
      <dsp:nvSpPr>
        <dsp:cNvPr id="0" name=""/>
        <dsp:cNvSpPr/>
      </dsp:nvSpPr>
      <dsp:spPr>
        <a:xfrm>
          <a:off x="0" y="0"/>
          <a:ext cx="6631542" cy="57507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pl-PL" sz="2500" kern="1200" dirty="0">
              <a:solidFill>
                <a:srgbClr val="002060"/>
              </a:solidFill>
            </a:rPr>
            <a:t>Wybrać edycję</a:t>
          </a:r>
        </a:p>
      </dsp:txBody>
      <dsp:txXfrm>
        <a:off x="16843" y="16843"/>
        <a:ext cx="6037155" cy="541392"/>
      </dsp:txXfrm>
    </dsp:sp>
    <dsp:sp modelId="{EDF10AC4-60D3-41C4-AFCE-F67B84339A47}">
      <dsp:nvSpPr>
        <dsp:cNvPr id="0" name=""/>
        <dsp:cNvSpPr/>
      </dsp:nvSpPr>
      <dsp:spPr>
        <a:xfrm>
          <a:off x="1170272" y="702873"/>
          <a:ext cx="6631542" cy="57507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pl-PL" sz="2500" kern="1200" dirty="0">
              <a:solidFill>
                <a:srgbClr val="002060"/>
              </a:solidFill>
            </a:rPr>
            <a:t>Wybrać zakładkę</a:t>
          </a:r>
          <a:endParaRPr lang="pl-PL" sz="2500" i="1" kern="1200" dirty="0">
            <a:solidFill>
              <a:srgbClr val="002060"/>
            </a:solidFill>
          </a:endParaRPr>
        </a:p>
      </dsp:txBody>
      <dsp:txXfrm>
        <a:off x="1187115" y="719716"/>
        <a:ext cx="5053783" cy="541392"/>
      </dsp:txXfrm>
    </dsp:sp>
    <dsp:sp modelId="{559F9B4B-C42D-45E2-97F7-921BE5B78878}">
      <dsp:nvSpPr>
        <dsp:cNvPr id="0" name=""/>
        <dsp:cNvSpPr/>
      </dsp:nvSpPr>
      <dsp:spPr>
        <a:xfrm>
          <a:off x="6257741" y="452075"/>
          <a:ext cx="373800" cy="373800"/>
        </a:xfrm>
        <a:prstGeom prst="downArrow">
          <a:avLst>
            <a:gd name="adj1" fmla="val 55000"/>
            <a:gd name="adj2" fmla="val 45000"/>
          </a:avLst>
        </a:prstGeom>
        <a:solidFill>
          <a:schemeClr val="accent1">
            <a:lumMod val="40000"/>
            <a:lumOff val="60000"/>
            <a:alpha val="90000"/>
          </a:schemeClr>
        </a:solidFill>
        <a:ln w="12700" cap="flat" cmpd="sng" algn="ctr">
          <a:solidFill>
            <a:schemeClr val="accent1">
              <a:lumMod val="60000"/>
              <a:lumOff val="4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pl-PL" sz="1700" kern="1200"/>
        </a:p>
      </dsp:txBody>
      <dsp:txXfrm>
        <a:off x="6341846" y="452075"/>
        <a:ext cx="205590" cy="281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37A8C-7830-4B75-BD80-21E55A9028EE}">
      <dsp:nvSpPr>
        <dsp:cNvPr id="0" name=""/>
        <dsp:cNvSpPr/>
      </dsp:nvSpPr>
      <dsp:spPr>
        <a:xfrm>
          <a:off x="5059" y="165255"/>
          <a:ext cx="2595562" cy="1038225"/>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pl-PL" sz="3500" kern="1200" dirty="0">
              <a:solidFill>
                <a:srgbClr val="002060"/>
              </a:solidFill>
            </a:rPr>
            <a:t>Dodać egzamin</a:t>
          </a:r>
        </a:p>
      </dsp:txBody>
      <dsp:txXfrm>
        <a:off x="524172" y="165255"/>
        <a:ext cx="1557337" cy="1038225"/>
      </dsp:txXfrm>
    </dsp:sp>
    <dsp:sp modelId="{A30D2B1A-47F0-417A-9CC5-DB9A63416C14}">
      <dsp:nvSpPr>
        <dsp:cNvPr id="0" name=""/>
        <dsp:cNvSpPr/>
      </dsp:nvSpPr>
      <dsp:spPr>
        <a:xfrm>
          <a:off x="2263198" y="253504"/>
          <a:ext cx="2154316" cy="861726"/>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pl-PL" sz="1500" kern="1200" dirty="0"/>
            <a:t>Proces egzaminowania</a:t>
          </a:r>
          <a:endParaRPr lang="pl-PL" sz="1500" kern="1200" cap="small" baseline="0" dirty="0"/>
        </a:p>
      </dsp:txBody>
      <dsp:txXfrm>
        <a:off x="2694061" y="253504"/>
        <a:ext cx="1292590" cy="861726"/>
      </dsp:txXfrm>
    </dsp:sp>
    <dsp:sp modelId="{A9AC241A-9E87-43AB-A313-FE2566E427AC}">
      <dsp:nvSpPr>
        <dsp:cNvPr id="0" name=""/>
        <dsp:cNvSpPr/>
      </dsp:nvSpPr>
      <dsp:spPr>
        <a:xfrm>
          <a:off x="4115911" y="253504"/>
          <a:ext cx="2154316" cy="861726"/>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pl-PL" sz="1500" kern="1200" dirty="0"/>
            <a:t>Egzaminy</a:t>
          </a:r>
          <a:endParaRPr lang="pl-PL" sz="1500" kern="1200" cap="small" baseline="0" dirty="0"/>
        </a:p>
      </dsp:txBody>
      <dsp:txXfrm>
        <a:off x="4546774" y="253504"/>
        <a:ext cx="1292590" cy="861726"/>
      </dsp:txXfrm>
    </dsp:sp>
    <dsp:sp modelId="{FF214128-87BC-4A13-9887-56BBBDF77D30}">
      <dsp:nvSpPr>
        <dsp:cNvPr id="0" name=""/>
        <dsp:cNvSpPr/>
      </dsp:nvSpPr>
      <dsp:spPr>
        <a:xfrm>
          <a:off x="5968623" y="253504"/>
          <a:ext cx="2154316" cy="861726"/>
        </a:xfrm>
        <a:prstGeom prst="chevron">
          <a:avLst/>
        </a:prstGeom>
        <a:solidFill>
          <a:schemeClr val="accent1">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pl-PL" sz="1500" kern="1200" dirty="0"/>
            <a:t>Egzaminy</a:t>
          </a:r>
          <a:endParaRPr lang="pl-PL" sz="1500" kern="1200" cap="small" baseline="0" dirty="0"/>
        </a:p>
      </dsp:txBody>
      <dsp:txXfrm>
        <a:off x="6399486" y="253504"/>
        <a:ext cx="1292590" cy="861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999C-9B49-4D56-849B-AEB2D960EEA5}">
      <dsp:nvSpPr>
        <dsp:cNvPr id="0" name=""/>
        <dsp:cNvSpPr/>
      </dsp:nvSpPr>
      <dsp:spPr>
        <a:xfrm>
          <a:off x="1667"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b="1" kern="1200" dirty="0">
              <a:solidFill>
                <a:srgbClr val="002060"/>
              </a:solidFill>
            </a:rPr>
            <a:t>Proces egzaminowania</a:t>
          </a:r>
        </a:p>
      </dsp:txBody>
      <dsp:txXfrm>
        <a:off x="403184" y="0"/>
        <a:ext cx="1229060" cy="803033"/>
      </dsp:txXfrm>
    </dsp:sp>
    <dsp:sp modelId="{55C320F2-11FC-4F1C-AD35-AC9FF909D615}">
      <dsp:nvSpPr>
        <dsp:cNvPr id="0" name=""/>
        <dsp:cNvSpPr/>
      </dsp:nvSpPr>
      <dsp:spPr>
        <a:xfrm>
          <a:off x="1830552"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Egzaminy</a:t>
          </a:r>
          <a:endParaRPr lang="pl-PL" sz="1400" b="1" kern="1200" dirty="0">
            <a:solidFill>
              <a:srgbClr val="002060"/>
            </a:solidFill>
          </a:endParaRPr>
        </a:p>
      </dsp:txBody>
      <dsp:txXfrm>
        <a:off x="2232069" y="0"/>
        <a:ext cx="1229060" cy="803033"/>
      </dsp:txXfrm>
    </dsp:sp>
    <dsp:sp modelId="{CFEAA41D-21EC-440E-A1C9-428E2EE22812}">
      <dsp:nvSpPr>
        <dsp:cNvPr id="0" name=""/>
        <dsp:cNvSpPr/>
      </dsp:nvSpPr>
      <dsp:spPr>
        <a:xfrm>
          <a:off x="3661105"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a:solidFill>
                <a:srgbClr val="002060"/>
              </a:solidFill>
            </a:rPr>
            <a:t>Egzaminy</a:t>
          </a:r>
          <a:endParaRPr lang="pl-PL" sz="1400" b="1" kern="1200" dirty="0">
            <a:solidFill>
              <a:srgbClr val="002060"/>
            </a:solidFill>
          </a:endParaRPr>
        </a:p>
      </dsp:txBody>
      <dsp:txXfrm>
        <a:off x="4062622" y="0"/>
        <a:ext cx="1229060" cy="8030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999C-9B49-4D56-849B-AEB2D960EEA5}">
      <dsp:nvSpPr>
        <dsp:cNvPr id="0" name=""/>
        <dsp:cNvSpPr/>
      </dsp:nvSpPr>
      <dsp:spPr>
        <a:xfrm>
          <a:off x="1667"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b="1" kern="1200" dirty="0">
              <a:solidFill>
                <a:srgbClr val="002060"/>
              </a:solidFill>
            </a:rPr>
            <a:t>Proces egzaminowania</a:t>
          </a:r>
        </a:p>
      </dsp:txBody>
      <dsp:txXfrm>
        <a:off x="403184" y="0"/>
        <a:ext cx="1229060" cy="803033"/>
      </dsp:txXfrm>
    </dsp:sp>
    <dsp:sp modelId="{55C320F2-11FC-4F1C-AD35-AC9FF909D615}">
      <dsp:nvSpPr>
        <dsp:cNvPr id="0" name=""/>
        <dsp:cNvSpPr/>
      </dsp:nvSpPr>
      <dsp:spPr>
        <a:xfrm>
          <a:off x="1830552"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Egzaminy</a:t>
          </a:r>
          <a:endParaRPr lang="pl-PL" sz="1400" b="1" kern="1200" dirty="0">
            <a:solidFill>
              <a:srgbClr val="002060"/>
            </a:solidFill>
          </a:endParaRPr>
        </a:p>
      </dsp:txBody>
      <dsp:txXfrm>
        <a:off x="2232069" y="0"/>
        <a:ext cx="1229060" cy="803033"/>
      </dsp:txXfrm>
    </dsp:sp>
    <dsp:sp modelId="{CFEAA41D-21EC-440E-A1C9-428E2EE22812}">
      <dsp:nvSpPr>
        <dsp:cNvPr id="0" name=""/>
        <dsp:cNvSpPr/>
      </dsp:nvSpPr>
      <dsp:spPr>
        <a:xfrm>
          <a:off x="3661105"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a:solidFill>
                <a:srgbClr val="002060"/>
              </a:solidFill>
            </a:rPr>
            <a:t>Egzaminy</a:t>
          </a:r>
          <a:endParaRPr lang="pl-PL" sz="1400" b="1" kern="1200" dirty="0">
            <a:solidFill>
              <a:srgbClr val="002060"/>
            </a:solidFill>
          </a:endParaRPr>
        </a:p>
      </dsp:txBody>
      <dsp:txXfrm>
        <a:off x="4062622" y="0"/>
        <a:ext cx="1229060" cy="8030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999C-9B49-4D56-849B-AEB2D960EEA5}">
      <dsp:nvSpPr>
        <dsp:cNvPr id="0" name=""/>
        <dsp:cNvSpPr/>
      </dsp:nvSpPr>
      <dsp:spPr>
        <a:xfrm>
          <a:off x="1667"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b="1" kern="1200" dirty="0">
              <a:solidFill>
                <a:srgbClr val="002060"/>
              </a:solidFill>
            </a:rPr>
            <a:t>Proces egzaminowania</a:t>
          </a:r>
        </a:p>
      </dsp:txBody>
      <dsp:txXfrm>
        <a:off x="403184" y="0"/>
        <a:ext cx="1229060" cy="803033"/>
      </dsp:txXfrm>
    </dsp:sp>
    <dsp:sp modelId="{55C320F2-11FC-4F1C-AD35-AC9FF909D615}">
      <dsp:nvSpPr>
        <dsp:cNvPr id="0" name=""/>
        <dsp:cNvSpPr/>
      </dsp:nvSpPr>
      <dsp:spPr>
        <a:xfrm>
          <a:off x="1830552"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dirty="0">
              <a:solidFill>
                <a:srgbClr val="002060"/>
              </a:solidFill>
            </a:rPr>
            <a:t>Egzaminy</a:t>
          </a:r>
          <a:endParaRPr lang="pl-PL" sz="1400" b="1" kern="1200" dirty="0">
            <a:solidFill>
              <a:srgbClr val="002060"/>
            </a:solidFill>
          </a:endParaRPr>
        </a:p>
      </dsp:txBody>
      <dsp:txXfrm>
        <a:off x="2232069" y="0"/>
        <a:ext cx="1229060" cy="803033"/>
      </dsp:txXfrm>
    </dsp:sp>
    <dsp:sp modelId="{CFEAA41D-21EC-440E-A1C9-428E2EE22812}">
      <dsp:nvSpPr>
        <dsp:cNvPr id="0" name=""/>
        <dsp:cNvSpPr/>
      </dsp:nvSpPr>
      <dsp:spPr>
        <a:xfrm>
          <a:off x="3661105" y="0"/>
          <a:ext cx="2032093" cy="803033"/>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pl-PL" sz="1400" kern="1200">
              <a:solidFill>
                <a:srgbClr val="002060"/>
              </a:solidFill>
            </a:rPr>
            <a:t>Egzaminy</a:t>
          </a:r>
          <a:endParaRPr lang="pl-PL" sz="1400" b="1" kern="1200" dirty="0">
            <a:solidFill>
              <a:srgbClr val="002060"/>
            </a:solidFill>
          </a:endParaRPr>
        </a:p>
      </dsp:txBody>
      <dsp:txXfrm>
        <a:off x="4062622" y="0"/>
        <a:ext cx="1229060" cy="803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1999C-9B49-4D56-849B-AEB2D960EEA5}">
      <dsp:nvSpPr>
        <dsp:cNvPr id="0" name=""/>
        <dsp:cNvSpPr/>
      </dsp:nvSpPr>
      <dsp:spPr>
        <a:xfrm>
          <a:off x="1777" y="0"/>
          <a:ext cx="2165967" cy="826400"/>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l-PL" sz="1500" b="1" kern="1200" dirty="0">
              <a:solidFill>
                <a:srgbClr val="002060"/>
              </a:solidFill>
            </a:rPr>
            <a:t>Proces egzaminowania</a:t>
          </a:r>
        </a:p>
      </dsp:txBody>
      <dsp:txXfrm>
        <a:off x="414977" y="0"/>
        <a:ext cx="1339567" cy="826400"/>
      </dsp:txXfrm>
    </dsp:sp>
    <dsp:sp modelId="{55C320F2-11FC-4F1C-AD35-AC9FF909D615}">
      <dsp:nvSpPr>
        <dsp:cNvPr id="0" name=""/>
        <dsp:cNvSpPr/>
      </dsp:nvSpPr>
      <dsp:spPr>
        <a:xfrm>
          <a:off x="1951148" y="0"/>
          <a:ext cx="2165967" cy="826400"/>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l-PL" sz="1500" kern="1200" dirty="0">
              <a:solidFill>
                <a:srgbClr val="002060"/>
              </a:solidFill>
            </a:rPr>
            <a:t>Egzaminy</a:t>
          </a:r>
          <a:endParaRPr lang="pl-PL" sz="1500" b="1" kern="1200" dirty="0">
            <a:solidFill>
              <a:srgbClr val="002060"/>
            </a:solidFill>
          </a:endParaRPr>
        </a:p>
      </dsp:txBody>
      <dsp:txXfrm>
        <a:off x="2364348" y="0"/>
        <a:ext cx="1339567" cy="826400"/>
      </dsp:txXfrm>
    </dsp:sp>
    <dsp:sp modelId="{CFEAA41D-21EC-440E-A1C9-428E2EE22812}">
      <dsp:nvSpPr>
        <dsp:cNvPr id="0" name=""/>
        <dsp:cNvSpPr/>
      </dsp:nvSpPr>
      <dsp:spPr>
        <a:xfrm>
          <a:off x="3902297" y="0"/>
          <a:ext cx="2165967" cy="826400"/>
        </a:xfrm>
        <a:prstGeom prst="chevron">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l-PL" sz="1500" kern="1200">
              <a:solidFill>
                <a:srgbClr val="002060"/>
              </a:solidFill>
            </a:rPr>
            <a:t>Egzaminy</a:t>
          </a:r>
          <a:endParaRPr lang="pl-PL" sz="1500" b="1" kern="1200" dirty="0">
            <a:solidFill>
              <a:srgbClr val="002060"/>
            </a:solidFill>
          </a:endParaRPr>
        </a:p>
      </dsp:txBody>
      <dsp:txXfrm>
        <a:off x="4315497" y="0"/>
        <a:ext cx="1339567" cy="82640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60" cy="498056"/>
          </a:xfrm>
          <a:prstGeom prst="rect">
            <a:avLst/>
          </a:prstGeom>
        </p:spPr>
        <p:txBody>
          <a:bodyPr vert="horz" lIns="95545" tIns="47772" rIns="95545" bIns="47772" rtlCol="0"/>
          <a:lstStyle>
            <a:lvl1pPr algn="l">
              <a:defRPr sz="1300"/>
            </a:lvl1pPr>
          </a:lstStyle>
          <a:p>
            <a:endParaRPr lang="pl-PL"/>
          </a:p>
        </p:txBody>
      </p:sp>
      <p:sp>
        <p:nvSpPr>
          <p:cNvPr id="3" name="Symbol zastępczy daty 2"/>
          <p:cNvSpPr>
            <a:spLocks noGrp="1"/>
          </p:cNvSpPr>
          <p:nvPr>
            <p:ph type="dt" sz="quarter" idx="1"/>
          </p:nvPr>
        </p:nvSpPr>
        <p:spPr>
          <a:xfrm>
            <a:off x="3850443" y="0"/>
            <a:ext cx="2945660" cy="498056"/>
          </a:xfrm>
          <a:prstGeom prst="rect">
            <a:avLst/>
          </a:prstGeom>
        </p:spPr>
        <p:txBody>
          <a:bodyPr vert="horz" lIns="95545" tIns="47772" rIns="95545" bIns="47772" rtlCol="0"/>
          <a:lstStyle>
            <a:lvl1pPr algn="r">
              <a:defRPr sz="1300"/>
            </a:lvl1pPr>
          </a:lstStyle>
          <a:p>
            <a:fld id="{A86C5804-197A-41C3-9DFF-1804E9C4EF15}" type="datetimeFigureOut">
              <a:rPr lang="pl-PL" smtClean="0"/>
              <a:t>22.03.2021</a:t>
            </a:fld>
            <a:endParaRPr lang="pl-PL"/>
          </a:p>
        </p:txBody>
      </p:sp>
      <p:sp>
        <p:nvSpPr>
          <p:cNvPr id="4" name="Symbol zastępczy stopki 3"/>
          <p:cNvSpPr>
            <a:spLocks noGrp="1"/>
          </p:cNvSpPr>
          <p:nvPr>
            <p:ph type="ftr" sz="quarter" idx="2"/>
          </p:nvPr>
        </p:nvSpPr>
        <p:spPr>
          <a:xfrm>
            <a:off x="1" y="9428585"/>
            <a:ext cx="2945660" cy="498055"/>
          </a:xfrm>
          <a:prstGeom prst="rect">
            <a:avLst/>
          </a:prstGeom>
        </p:spPr>
        <p:txBody>
          <a:bodyPr vert="horz" lIns="95545" tIns="47772" rIns="95545" bIns="47772" rtlCol="0" anchor="b"/>
          <a:lstStyle>
            <a:lvl1pPr algn="l">
              <a:defRPr sz="1300"/>
            </a:lvl1pPr>
          </a:lstStyle>
          <a:p>
            <a:endParaRPr lang="pl-PL"/>
          </a:p>
        </p:txBody>
      </p:sp>
      <p:sp>
        <p:nvSpPr>
          <p:cNvPr id="5" name="Symbol zastępczy numeru slajdu 4"/>
          <p:cNvSpPr>
            <a:spLocks noGrp="1"/>
          </p:cNvSpPr>
          <p:nvPr>
            <p:ph type="sldNum" sz="quarter" idx="3"/>
          </p:nvPr>
        </p:nvSpPr>
        <p:spPr>
          <a:xfrm>
            <a:off x="3850443" y="9428585"/>
            <a:ext cx="2945660" cy="498055"/>
          </a:xfrm>
          <a:prstGeom prst="rect">
            <a:avLst/>
          </a:prstGeom>
        </p:spPr>
        <p:txBody>
          <a:bodyPr vert="horz" lIns="95545" tIns="47772" rIns="95545" bIns="47772" rtlCol="0" anchor="b"/>
          <a:lstStyle>
            <a:lvl1pPr algn="r">
              <a:defRPr sz="1300"/>
            </a:lvl1pPr>
          </a:lstStyle>
          <a:p>
            <a:fld id="{440BDA03-B223-4D5D-AFA5-75949471DCD3}" type="slidenum">
              <a:rPr lang="pl-PL" smtClean="0"/>
              <a:t>‹#›</a:t>
            </a:fld>
            <a:endParaRPr lang="pl-PL"/>
          </a:p>
        </p:txBody>
      </p:sp>
    </p:spTree>
    <p:extLst>
      <p:ext uri="{BB962C8B-B14F-4D97-AF65-F5344CB8AC3E}">
        <p14:creationId xmlns:p14="http://schemas.microsoft.com/office/powerpoint/2010/main" val="16106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60" cy="498056"/>
          </a:xfrm>
          <a:prstGeom prst="rect">
            <a:avLst/>
          </a:prstGeom>
        </p:spPr>
        <p:txBody>
          <a:bodyPr vert="horz" lIns="95545" tIns="47772" rIns="95545" bIns="47772" rtlCol="0"/>
          <a:lstStyle>
            <a:lvl1pPr algn="l">
              <a:defRPr sz="1300"/>
            </a:lvl1pPr>
          </a:lstStyle>
          <a:p>
            <a:endParaRPr lang="pl-PL"/>
          </a:p>
        </p:txBody>
      </p:sp>
      <p:sp>
        <p:nvSpPr>
          <p:cNvPr id="3" name="Symbol zastępczy daty 2"/>
          <p:cNvSpPr>
            <a:spLocks noGrp="1"/>
          </p:cNvSpPr>
          <p:nvPr>
            <p:ph type="dt" idx="1"/>
          </p:nvPr>
        </p:nvSpPr>
        <p:spPr>
          <a:xfrm>
            <a:off x="3850443" y="0"/>
            <a:ext cx="2945660" cy="498056"/>
          </a:xfrm>
          <a:prstGeom prst="rect">
            <a:avLst/>
          </a:prstGeom>
        </p:spPr>
        <p:txBody>
          <a:bodyPr vert="horz" lIns="95545" tIns="47772" rIns="95545" bIns="47772" rtlCol="0"/>
          <a:lstStyle>
            <a:lvl1pPr algn="r">
              <a:defRPr sz="1300"/>
            </a:lvl1pPr>
          </a:lstStyle>
          <a:p>
            <a:fld id="{BC713D8A-C425-4BAA-AEAD-1B3095D7BB81}" type="datetimeFigureOut">
              <a:rPr lang="pl-PL" smtClean="0"/>
              <a:t>22.03.2021</a:t>
            </a:fld>
            <a:endParaRPr lang="pl-PL"/>
          </a:p>
        </p:txBody>
      </p:sp>
      <p:sp>
        <p:nvSpPr>
          <p:cNvPr id="4" name="Symbol zastępczy obrazu slajdu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45" tIns="47772" rIns="95545" bIns="47772" rtlCol="0" anchor="ctr"/>
          <a:lstStyle/>
          <a:p>
            <a:endParaRPr lang="pl-PL"/>
          </a:p>
        </p:txBody>
      </p:sp>
      <p:sp>
        <p:nvSpPr>
          <p:cNvPr id="5" name="Symbol zastępczy notatek 4"/>
          <p:cNvSpPr>
            <a:spLocks noGrp="1"/>
          </p:cNvSpPr>
          <p:nvPr>
            <p:ph type="body" sz="quarter" idx="3"/>
          </p:nvPr>
        </p:nvSpPr>
        <p:spPr>
          <a:xfrm>
            <a:off x="679768" y="4777196"/>
            <a:ext cx="5438140" cy="3908614"/>
          </a:xfrm>
          <a:prstGeom prst="rect">
            <a:avLst/>
          </a:prstGeom>
        </p:spPr>
        <p:txBody>
          <a:bodyPr vert="horz" lIns="95545" tIns="47772" rIns="95545" bIns="4777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1" y="9428585"/>
            <a:ext cx="2945660" cy="498055"/>
          </a:xfrm>
          <a:prstGeom prst="rect">
            <a:avLst/>
          </a:prstGeom>
        </p:spPr>
        <p:txBody>
          <a:bodyPr vert="horz" lIns="95545" tIns="47772" rIns="95545" bIns="47772"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50443" y="9428585"/>
            <a:ext cx="2945660" cy="498055"/>
          </a:xfrm>
          <a:prstGeom prst="rect">
            <a:avLst/>
          </a:prstGeom>
        </p:spPr>
        <p:txBody>
          <a:bodyPr vert="horz" lIns="95545" tIns="47772" rIns="95545" bIns="47772" rtlCol="0" anchor="b"/>
          <a:lstStyle>
            <a:lvl1pPr algn="r">
              <a:defRPr sz="1300"/>
            </a:lvl1pPr>
          </a:lstStyle>
          <a:p>
            <a:fld id="{140D8D60-A8B1-477C-8D84-4B7B75FD85D7}" type="slidenum">
              <a:rPr lang="pl-PL" smtClean="0"/>
              <a:t>‹#›</a:t>
            </a:fld>
            <a:endParaRPr lang="pl-PL"/>
          </a:p>
        </p:txBody>
      </p:sp>
    </p:spTree>
    <p:extLst>
      <p:ext uri="{BB962C8B-B14F-4D97-AF65-F5344CB8AC3E}">
        <p14:creationId xmlns:p14="http://schemas.microsoft.com/office/powerpoint/2010/main" val="1657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82CC723B-EE03-435E-A767-D002A6A505F2}" type="slidenum">
              <a:rPr lang="pl-PL" smtClean="0"/>
              <a:pPr/>
              <a:t>1</a:t>
            </a:fld>
            <a:endParaRPr lang="pl-PL" dirty="0"/>
          </a:p>
        </p:txBody>
      </p:sp>
    </p:spTree>
    <p:extLst>
      <p:ext uri="{BB962C8B-B14F-4D97-AF65-F5344CB8AC3E}">
        <p14:creationId xmlns:p14="http://schemas.microsoft.com/office/powerpoint/2010/main" val="3879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Tutaj przedstawiamy pierwszy z nich. Egzaminy w SIOEPKZ są planowane dla każdej szkoły oddzielnie. </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10</a:t>
            </a:fld>
            <a:endParaRPr lang="pl-PL"/>
          </a:p>
        </p:txBody>
      </p:sp>
    </p:spTree>
    <p:extLst>
      <p:ext uri="{BB962C8B-B14F-4D97-AF65-F5344CB8AC3E}">
        <p14:creationId xmlns:p14="http://schemas.microsoft.com/office/powerpoint/2010/main" val="146488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Innym sposobem jest skierowanie uczniów np. technikum, zaplanowanych w dniu </a:t>
            </a:r>
            <a:r>
              <a:rPr lang="pl-PL" dirty="0" smtClean="0"/>
              <a:t>27.06 </a:t>
            </a:r>
            <a:r>
              <a:rPr lang="pl-PL" dirty="0"/>
              <a:t>na zmianie 1 do szkoły branżowej i „pod kodem szkoły branżowej” zaplanowanie dla nich egzaminu. </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11</a:t>
            </a:fld>
            <a:endParaRPr lang="pl-PL"/>
          </a:p>
        </p:txBody>
      </p:sp>
    </p:spTree>
    <p:extLst>
      <p:ext uri="{BB962C8B-B14F-4D97-AF65-F5344CB8AC3E}">
        <p14:creationId xmlns:p14="http://schemas.microsoft.com/office/powerpoint/2010/main" val="2651565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Można również wszystkich uczniów z jednej szkoły skierować na egzamin do drugiej szkoły. </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12</a:t>
            </a:fld>
            <a:endParaRPr lang="pl-PL"/>
          </a:p>
        </p:txBody>
      </p:sp>
    </p:spTree>
    <p:extLst>
      <p:ext uri="{BB962C8B-B14F-4D97-AF65-F5344CB8AC3E}">
        <p14:creationId xmlns:p14="http://schemas.microsoft.com/office/powerpoint/2010/main" val="368082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13</a:t>
            </a:fld>
            <a:endParaRPr lang="pl-PL"/>
          </a:p>
        </p:txBody>
      </p:sp>
    </p:spTree>
    <p:extLst>
      <p:ext uri="{BB962C8B-B14F-4D97-AF65-F5344CB8AC3E}">
        <p14:creationId xmlns:p14="http://schemas.microsoft.com/office/powerpoint/2010/main" val="349000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14</a:t>
            </a:fld>
            <a:endParaRPr lang="pl-PL"/>
          </a:p>
        </p:txBody>
      </p:sp>
    </p:spTree>
    <p:extLst>
      <p:ext uri="{BB962C8B-B14F-4D97-AF65-F5344CB8AC3E}">
        <p14:creationId xmlns:p14="http://schemas.microsoft.com/office/powerpoint/2010/main" val="136979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15</a:t>
            </a:fld>
            <a:endParaRPr lang="pl-PL"/>
          </a:p>
        </p:txBody>
      </p:sp>
    </p:spTree>
    <p:extLst>
      <p:ext uri="{BB962C8B-B14F-4D97-AF65-F5344CB8AC3E}">
        <p14:creationId xmlns:p14="http://schemas.microsoft.com/office/powerpoint/2010/main" val="251578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16</a:t>
            </a:fld>
            <a:endParaRPr lang="pl-PL"/>
          </a:p>
        </p:txBody>
      </p:sp>
    </p:spTree>
    <p:extLst>
      <p:ext uri="{BB962C8B-B14F-4D97-AF65-F5344CB8AC3E}">
        <p14:creationId xmlns:p14="http://schemas.microsoft.com/office/powerpoint/2010/main" val="1335094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Źle zaplanowane egzaminy </a:t>
            </a:r>
            <a:r>
              <a:rPr lang="pl-PL" b="1" dirty="0"/>
              <a:t>będą odrzucane </a:t>
            </a:r>
            <a:r>
              <a:rPr lang="pl-PL" dirty="0"/>
              <a:t>przez pracownika OKE.</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17</a:t>
            </a:fld>
            <a:endParaRPr lang="pl-PL"/>
          </a:p>
        </p:txBody>
      </p:sp>
    </p:spTree>
    <p:extLst>
      <p:ext uri="{BB962C8B-B14F-4D97-AF65-F5344CB8AC3E}">
        <p14:creationId xmlns:p14="http://schemas.microsoft.com/office/powerpoint/2010/main" val="52975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18</a:t>
            </a:fld>
            <a:endParaRPr lang="pl-PL"/>
          </a:p>
        </p:txBody>
      </p:sp>
    </p:spTree>
    <p:extLst>
      <p:ext uri="{BB962C8B-B14F-4D97-AF65-F5344CB8AC3E}">
        <p14:creationId xmlns:p14="http://schemas.microsoft.com/office/powerpoint/2010/main" val="355526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przypadku</a:t>
            </a:r>
            <a:r>
              <a:rPr lang="pl-PL" baseline="0" dirty="0"/>
              <a:t> problemów  z zaplanowaniem egzaminów prosimy Państwa o </a:t>
            </a:r>
            <a:r>
              <a:rPr lang="pl-PL" baseline="0" dirty="0" smtClean="0"/>
              <a:t>korzystanie </a:t>
            </a:r>
            <a:r>
              <a:rPr lang="pl-PL" baseline="0" dirty="0"/>
              <a:t>ze z</a:t>
            </a:r>
            <a:r>
              <a:rPr lang="pl-PL" dirty="0"/>
              <a:t>aktualizowanych instrukcji dla ośrodków egzaminacyjnych dot. SIOEPKZ (</a:t>
            </a:r>
            <a:r>
              <a:rPr lang="pl-PL" b="1" dirty="0"/>
              <a:t>wersja 4.0</a:t>
            </a:r>
            <a:r>
              <a:rPr lang="pl-PL" dirty="0"/>
              <a:t>) – instrukcje</a:t>
            </a:r>
            <a:r>
              <a:rPr lang="pl-PL" baseline="0" dirty="0"/>
              <a:t> są do pobrania ze strony internetowej OKE Kraków, egzamin zawodowy, zakładka </a:t>
            </a:r>
            <a:r>
              <a:rPr lang="pl-PL" baseline="0" dirty="0" smtClean="0"/>
              <a:t>SIOEPKZ.</a:t>
            </a:r>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19</a:t>
            </a:fld>
            <a:endParaRPr lang="pl-PL"/>
          </a:p>
        </p:txBody>
      </p:sp>
    </p:spTree>
    <p:extLst>
      <p:ext uri="{BB962C8B-B14F-4D97-AF65-F5344CB8AC3E}">
        <p14:creationId xmlns:p14="http://schemas.microsoft.com/office/powerpoint/2010/main" val="31777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a:t>
            </a:fld>
            <a:endParaRPr lang="pl-PL"/>
          </a:p>
        </p:txBody>
      </p:sp>
    </p:spTree>
    <p:extLst>
      <p:ext uri="{BB962C8B-B14F-4D97-AF65-F5344CB8AC3E}">
        <p14:creationId xmlns:p14="http://schemas.microsoft.com/office/powerpoint/2010/main" val="2628824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47684">
              <a:defRPr/>
            </a:pPr>
            <a:r>
              <a:rPr lang="pl-PL" dirty="0"/>
              <a:t>W systemie SIOEPKZ</a:t>
            </a:r>
            <a:r>
              <a:rPr lang="pl-PL" baseline="0" dirty="0"/>
              <a:t> cały proces egzaminacyjny począwszy od wprowadzenia deklaracji, przez planowanie egzaminów i wygenerowanie protokołów po egzaminach odbywa się na kodach konkretnych szkół, nie pracujemy na kodzie Zespołu Szkół, dlatego też miejsca egzaminowania powinny być wprowadzone również na kodach szkół, gdzie zostały wprowadzone deklaracje. </a:t>
            </a:r>
            <a:r>
              <a:rPr lang="pl-PL" baseline="0" dirty="0" smtClean="0"/>
              <a:t>Zatem, </a:t>
            </a:r>
            <a:r>
              <a:rPr lang="pl-PL" baseline="0" dirty="0"/>
              <a:t>jeśli </a:t>
            </a:r>
            <a:r>
              <a:rPr lang="pl-PL" baseline="0" dirty="0" smtClean="0"/>
              <a:t>szkoła </a:t>
            </a:r>
            <a:r>
              <a:rPr lang="pl-PL" baseline="0" dirty="0"/>
              <a:t>wprowadziła deklaracje na kodzie technikum, i na tym kodzie będzie planowała egzaminy, to miejsca egzaminowania również powinny być wprowadzone na kodzie technikum.</a:t>
            </a:r>
          </a:p>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20</a:t>
            </a:fld>
            <a:endParaRPr lang="pl-PL"/>
          </a:p>
        </p:txBody>
      </p:sp>
    </p:spTree>
    <p:extLst>
      <p:ext uri="{BB962C8B-B14F-4D97-AF65-F5344CB8AC3E}">
        <p14:creationId xmlns:p14="http://schemas.microsoft.com/office/powerpoint/2010/main" val="4243791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a:t>Dla każdej części egzaminu należ wpisać do systemu sale (miejsca egzaminowania).  Dla części praktycznej należy zdefiniować oddzielną salę/miejsce egzaminowania dla każdej kwalifikacji (choćby to była ta sama sala).</a:t>
            </a:r>
          </a:p>
          <a:p>
            <a:r>
              <a:rPr lang="pl-PL" baseline="0" dirty="0"/>
              <a:t>Przykład: W sali nr 12, która ma 30 stolików, planuję przeprowadzić część pisemną egzaminu z wykorzystaniem arkuszy egzaminacyjnych oraz część praktyczną dla modelu d dla 2 kwalifikacji. Do systemu tę salę powinnam wprowadzić 3 razy (może być ta sama nazwa), raz zaznaczając część pisemną, a drugi i trzeci raz zaznaczając część praktyczną i wpisując odpowiednie kwalifikacje. Za każdym razem wpisuję liczbę stanowisk 30 (tyle jest miejsc) bez względu </a:t>
            </a:r>
            <a:r>
              <a:rPr lang="pl-PL" baseline="0" dirty="0" smtClean="0"/>
              <a:t>ilu zdających </a:t>
            </a:r>
            <a:r>
              <a:rPr lang="pl-PL" baseline="0" dirty="0"/>
              <a:t>będzie rzeczywiście zdawało egzamin.</a:t>
            </a:r>
          </a:p>
          <a:p>
            <a:endParaRPr lang="pl-PL" baseline="0" dirty="0"/>
          </a:p>
          <a:p>
            <a:r>
              <a:rPr lang="pl-PL" dirty="0"/>
              <a:t>Bardzo ważne, aby daty</a:t>
            </a:r>
            <a:r>
              <a:rPr lang="pl-PL" baseline="0" dirty="0"/>
              <a:t> uprawnień były zgodne z datą jaka została Państwu nadana na upoważnieniu dla danej kwalifikacji (przypominamy, że upoważnienia są dostępne w SMOKU).</a:t>
            </a:r>
          </a:p>
          <a:p>
            <a:r>
              <a:rPr lang="pl-PL" baseline="0" dirty="0"/>
              <a:t>Miejsce egzaminowania, które ma wpisaną niewłaściwą datę uprawnień nie będzie zatwierdzone przez pracownika OKE, dlatego bardzo prosimy szkoły, które w dalszym ciągu oczekują na zatwierdzenie miejsc egzaminowania o sprawdzenie, czy daty uprawnień są zgodne z nadanymi upoważnieniami.</a:t>
            </a:r>
          </a:p>
          <a:p>
            <a:endParaRPr lang="pl-PL" baseline="0"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21</a:t>
            </a:fld>
            <a:endParaRPr lang="pl-PL"/>
          </a:p>
        </p:txBody>
      </p:sp>
    </p:spTree>
    <p:extLst>
      <p:ext uri="{BB962C8B-B14F-4D97-AF65-F5344CB8AC3E}">
        <p14:creationId xmlns:p14="http://schemas.microsoft.com/office/powerpoint/2010/main" val="307170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Egzamin należy</a:t>
            </a:r>
            <a:r>
              <a:rPr lang="pl-PL" baseline="0" dirty="0"/>
              <a:t> zaplanować pod kodem szkoły, czyli na tym kodzie, gdzie zostały wprowadzone deklaracje, </a:t>
            </a:r>
            <a:r>
              <a:rPr lang="pl-PL" baseline="0" dirty="0" smtClean="0"/>
              <a:t>chyba </a:t>
            </a:r>
            <a:r>
              <a:rPr lang="pl-PL" baseline="0" dirty="0"/>
              <a:t>że skierujemy zdających z danej szkoły do innej szkoły/placówki. Nie planujemy egzaminów pod zespołem szkół.</a:t>
            </a:r>
          </a:p>
          <a:p>
            <a:endParaRPr lang="pl-PL" baseline="0"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22</a:t>
            </a:fld>
            <a:endParaRPr lang="pl-PL"/>
          </a:p>
        </p:txBody>
      </p:sp>
    </p:spTree>
    <p:extLst>
      <p:ext uri="{BB962C8B-B14F-4D97-AF65-F5344CB8AC3E}">
        <p14:creationId xmlns:p14="http://schemas.microsoft.com/office/powerpoint/2010/main" val="233316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UWAGA!!</a:t>
            </a:r>
          </a:p>
          <a:p>
            <a:r>
              <a:rPr lang="pl-PL" dirty="0"/>
              <a:t>Z zakładce DOSTĘPNOŚĆ EGZAMINATORÓW widoczni są wszyscy egzaminatorzy, którzy zgłosili dyspozycyjność, natomiast w zakładce EGZAMINATORZY widoczni są egzaminatorzy spośród których powinni Państwo wybrać egzaminatora do swojego OE.</a:t>
            </a:r>
          </a:p>
          <a:p>
            <a:endParaRPr lang="pl-PL" dirty="0"/>
          </a:p>
          <a:p>
            <a:r>
              <a:rPr lang="pl-PL" u="none" baseline="0" dirty="0"/>
              <a:t>W zakładce EGZAMINATORZY nie będzie widać </a:t>
            </a:r>
            <a:r>
              <a:rPr lang="pl-PL" baseline="0" dirty="0"/>
              <a:t>do wyboru tych egzaminatorów, którzy przeprowadzali egzaminy w Państwa OE w okresie krótszym niż rok kalendarzowy liczony od planowanego obecnie egzaminu.  Zatem proszę nie występować do OKE z prośbami o przydzielenie egzaminatora, który w ostatnim roku egzaminował w Państwa szkole. Należy skorzystać z innych egzaminatorów, którzy zgłosili dyspozycyjność. </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23</a:t>
            </a:fld>
            <a:endParaRPr lang="pl-PL"/>
          </a:p>
        </p:txBody>
      </p:sp>
    </p:spTree>
    <p:extLst>
      <p:ext uri="{BB962C8B-B14F-4D97-AF65-F5344CB8AC3E}">
        <p14:creationId xmlns:p14="http://schemas.microsoft.com/office/powerpoint/2010/main" val="233656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a:t>Proszę nie umawiać się z egzaminatorem przed zaznaczeniem w systemie jego rezerwacji. </a:t>
            </a:r>
            <a:r>
              <a:rPr lang="pl-PL" b="1" baseline="0" dirty="0"/>
              <a:t>Odmowa egzaminatora „ponieważ umówił się już w innym ośrodku” w przypadku, gdy widnieje jako wolny w systemie  może być przyczyną skreślenia egzaminatora z ewidencji.</a:t>
            </a:r>
          </a:p>
          <a:p>
            <a:endParaRPr lang="pl-PL" b="1" baseline="0" dirty="0"/>
          </a:p>
          <a:p>
            <a:r>
              <a:rPr lang="pl-PL" sz="1400" b="1" baseline="0" dirty="0">
                <a:solidFill>
                  <a:srgbClr val="C00000"/>
                </a:solidFill>
              </a:rPr>
              <a:t>Dodatkowo pojawiła się nowa funkcjonalność Zmień </a:t>
            </a:r>
            <a:r>
              <a:rPr lang="pl-PL" sz="1400" b="1" baseline="0" dirty="0" smtClean="0">
                <a:solidFill>
                  <a:srgbClr val="C00000"/>
                </a:solidFill>
              </a:rPr>
              <a:t>termin - </a:t>
            </a:r>
            <a:r>
              <a:rPr lang="pl-PL" sz="1400" b="1" baseline="0" dirty="0">
                <a:solidFill>
                  <a:srgbClr val="C00000"/>
                </a:solidFill>
              </a:rPr>
              <a:t>dzięki tej opcji można zmienić termin egzaminu bez konieczności planowania egzaminu od początku.</a:t>
            </a:r>
            <a:endParaRPr lang="pl-PL" sz="1400" b="1" dirty="0">
              <a:solidFill>
                <a:srgbClr val="C00000"/>
              </a:solidFill>
            </a:endParaRPr>
          </a:p>
        </p:txBody>
      </p:sp>
      <p:sp>
        <p:nvSpPr>
          <p:cNvPr id="4" name="Symbol zastępczy numeru slajdu 3"/>
          <p:cNvSpPr>
            <a:spLocks noGrp="1"/>
          </p:cNvSpPr>
          <p:nvPr>
            <p:ph type="sldNum" sz="quarter" idx="5"/>
          </p:nvPr>
        </p:nvSpPr>
        <p:spPr/>
        <p:txBody>
          <a:bodyPr/>
          <a:lstStyle/>
          <a:p>
            <a:fld id="{140D8D60-A8B1-477C-8D84-4B7B75FD85D7}" type="slidenum">
              <a:rPr lang="pl-PL" smtClean="0"/>
              <a:t>24</a:t>
            </a:fld>
            <a:endParaRPr lang="pl-PL"/>
          </a:p>
        </p:txBody>
      </p:sp>
    </p:spTree>
    <p:extLst>
      <p:ext uri="{BB962C8B-B14F-4D97-AF65-F5344CB8AC3E}">
        <p14:creationId xmlns:p14="http://schemas.microsoft.com/office/powerpoint/2010/main" val="272504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Nie trzeba składać wniosku o przypisanie egzaminatora, gdy został on już przez Państwa przypisany do egzaminu, a tym bardziej, gdy egzaminator potwierdził udział w egzaminie. </a:t>
            </a:r>
          </a:p>
          <a:p>
            <a:endParaRPr lang="pl-PL" dirty="0"/>
          </a:p>
          <a:p>
            <a:r>
              <a:rPr lang="pl-PL" dirty="0"/>
              <a:t>Wniosek jest dostępny na kilka dni przed upływem terminu przesłania egzaminów do OKE.</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25</a:t>
            </a:fld>
            <a:endParaRPr lang="pl-PL"/>
          </a:p>
        </p:txBody>
      </p:sp>
    </p:spTree>
    <p:extLst>
      <p:ext uri="{BB962C8B-B14F-4D97-AF65-F5344CB8AC3E}">
        <p14:creationId xmlns:p14="http://schemas.microsoft.com/office/powerpoint/2010/main" val="3280244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Zespoły nadzorujące powinny być powołane na 30 dni przed egzaminem,</a:t>
            </a:r>
            <a:r>
              <a:rPr lang="pl-PL" baseline="0" dirty="0"/>
              <a:t> dlatego w tym momencie nie ma konieczności uzupełniania zakładki dotyczącej zespołu.</a:t>
            </a:r>
          </a:p>
          <a:p>
            <a:r>
              <a:rPr lang="pl-PL" baseline="0" dirty="0"/>
              <a:t>Składy zespołów nadzorujących dla danego egzaminu pracownik OE może modyfikować na dowolnym etapie realizacji planowania (nawet w dniu egzaminu).</a:t>
            </a:r>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26</a:t>
            </a:fld>
            <a:endParaRPr lang="pl-PL"/>
          </a:p>
        </p:txBody>
      </p:sp>
    </p:spTree>
    <p:extLst>
      <p:ext uri="{BB962C8B-B14F-4D97-AF65-F5344CB8AC3E}">
        <p14:creationId xmlns:p14="http://schemas.microsoft.com/office/powerpoint/2010/main" val="1735982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ymbol zastępczy obrazu slajdu 1"/>
          <p:cNvSpPr>
            <a:spLocks noGrp="1" noRot="1" noChangeAspect="1" noTextEdit="1"/>
          </p:cNvSpPr>
          <p:nvPr>
            <p:ph type="sldImg"/>
          </p:nvPr>
        </p:nvSpPr>
        <p:spPr>
          <a:ln/>
        </p:spPr>
      </p:sp>
      <p:sp>
        <p:nvSpPr>
          <p:cNvPr id="10445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a:latin typeface="Arial" panose="020B0604020202020204" pitchFamily="34" charset="0"/>
            </a:endParaRPr>
          </a:p>
        </p:txBody>
      </p:sp>
      <p:sp>
        <p:nvSpPr>
          <p:cNvPr id="10445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381BA0-0ED6-4B10-9763-56CE0B2955FB}" type="slidenum">
              <a:rPr lang="pl-PL" altLang="pl-PL" smtClean="0">
                <a:latin typeface="Arial" panose="020B0604020202020204" pitchFamily="34" charset="0"/>
              </a:rPr>
              <a:pPr/>
              <a:t>27</a:t>
            </a:fld>
            <a:endParaRPr lang="pl-PL" altLang="pl-PL">
              <a:latin typeface="Arial" panose="020B0604020202020204" pitchFamily="34" charset="0"/>
            </a:endParaRPr>
          </a:p>
        </p:txBody>
      </p:sp>
    </p:spTree>
    <p:extLst>
      <p:ext uri="{BB962C8B-B14F-4D97-AF65-F5344CB8AC3E}">
        <p14:creationId xmlns:p14="http://schemas.microsoft.com/office/powerpoint/2010/main" val="539155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smtClean="0"/>
          </a:p>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28</a:t>
            </a:fld>
            <a:endParaRPr lang="pl-PL"/>
          </a:p>
        </p:txBody>
      </p:sp>
    </p:spTree>
    <p:extLst>
      <p:ext uri="{BB962C8B-B14F-4D97-AF65-F5344CB8AC3E}">
        <p14:creationId xmlns:p14="http://schemas.microsoft.com/office/powerpoint/2010/main" val="4206231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ymbol zastępczy obrazu slajdu 1"/>
          <p:cNvSpPr>
            <a:spLocks noGrp="1" noRot="1" noChangeAspect="1" noTextEdit="1"/>
          </p:cNvSpPr>
          <p:nvPr>
            <p:ph type="sldImg"/>
          </p:nvPr>
        </p:nvSpPr>
        <p:spPr>
          <a:ln/>
        </p:spPr>
      </p:sp>
      <p:sp>
        <p:nvSpPr>
          <p:cNvPr id="10445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a:latin typeface="Arial" panose="020B0604020202020204" pitchFamily="34" charset="0"/>
            </a:endParaRPr>
          </a:p>
        </p:txBody>
      </p:sp>
      <p:sp>
        <p:nvSpPr>
          <p:cNvPr id="104452" name="Symbol zastępczy numeru slajd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5381BA0-0ED6-4B10-9763-56CE0B2955FB}" type="slidenum">
              <a:rPr lang="pl-PL" altLang="pl-PL" smtClean="0">
                <a:latin typeface="Arial" panose="020B0604020202020204" pitchFamily="34" charset="0"/>
              </a:rPr>
              <a:pPr/>
              <a:t>29</a:t>
            </a:fld>
            <a:endParaRPr lang="pl-PL" altLang="pl-PL">
              <a:latin typeface="Arial" panose="020B0604020202020204" pitchFamily="34" charset="0"/>
            </a:endParaRPr>
          </a:p>
        </p:txBody>
      </p:sp>
    </p:spTree>
    <p:extLst>
      <p:ext uri="{BB962C8B-B14F-4D97-AF65-F5344CB8AC3E}">
        <p14:creationId xmlns:p14="http://schemas.microsoft.com/office/powerpoint/2010/main" val="293380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Zanim zaczniemy wpisywać egzaminy w SIOEPKZ (czyli planować) warto przygotować wewnętrzny harmonogram egzaminów dla całej szkoły. Pozwoli to między innymi zoptymalizować liczbę zmian egzaminu.</a:t>
            </a:r>
          </a:p>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3</a:t>
            </a:fld>
            <a:endParaRPr lang="pl-PL"/>
          </a:p>
        </p:txBody>
      </p:sp>
    </p:spTree>
    <p:extLst>
      <p:ext uri="{BB962C8B-B14F-4D97-AF65-F5344CB8AC3E}">
        <p14:creationId xmlns:p14="http://schemas.microsoft.com/office/powerpoint/2010/main" val="3181710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Proszę</a:t>
            </a:r>
            <a:r>
              <a:rPr lang="pl-PL" baseline="0" dirty="0"/>
              <a:t> korzystać z zakładki: </a:t>
            </a:r>
            <a:r>
              <a:rPr lang="pl-PL" i="1" baseline="0" dirty="0"/>
              <a:t>Adres dostawy, </a:t>
            </a:r>
            <a:r>
              <a:rPr lang="pl-PL" baseline="0" dirty="0"/>
              <a:t>jeśli materiały egzaminacyjne mają zostać przesłane na adres inny niż siedziba szkoły. Nie trzeba zatem wysyłać do OKE wniosku o zmianę adresu dostawy, można zmienić adres dostawy samodzielnie planując egzaminy do momentu przesłania egzaminu do OKE).</a:t>
            </a:r>
          </a:p>
          <a:p>
            <a:endParaRPr lang="pl-PL" dirty="0"/>
          </a:p>
          <a:p>
            <a:r>
              <a:rPr lang="pl-PL" baseline="0" dirty="0"/>
              <a:t>Po zakończeniu planowania proszę o usunięcie egzaminów, które mają status nieprzesłany. Na liście egzaminów w każdej szkole powinny figurować tylko egzaminy o statusie „przesłany”.</a:t>
            </a:r>
          </a:p>
          <a:p>
            <a:endParaRPr lang="pl-PL" baseline="0" dirty="0"/>
          </a:p>
          <a:p>
            <a:endParaRPr lang="pl-PL" baseline="0" dirty="0"/>
          </a:p>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30</a:t>
            </a:fld>
            <a:endParaRPr lang="pl-PL"/>
          </a:p>
        </p:txBody>
      </p:sp>
    </p:spTree>
    <p:extLst>
      <p:ext uri="{BB962C8B-B14F-4D97-AF65-F5344CB8AC3E}">
        <p14:creationId xmlns:p14="http://schemas.microsoft.com/office/powerpoint/2010/main" val="55309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Planowanie części praktycznej model d nie sprawia raczej trudności. Jeżeli planują Państwo egzaminy tak, że każda szkoła będzie miała oddzielne sale (tzn. uczniowie i absolwenci szkoły branżowej I stopnia będą zdawać w innych salach niż uczniowie i absolwenci technikum, a dla słuchaczy szkoły policealnej będą jeszcze inne sale) to planowanie jest bardzo proste. Pod kodem każdej z tych szkół planujemy oddzielne sale i w nich egzaminy. Problemy zaczynają się, gdy chcemy przeprowadzić egzamin </a:t>
            </a:r>
            <a:r>
              <a:rPr lang="pl-PL" dirty="0" smtClean="0"/>
              <a:t>dla </a:t>
            </a:r>
            <a:r>
              <a:rPr lang="pl-PL" dirty="0"/>
              <a:t>zdających z różnych szkół w jednej sali egzaminacyjnej. W dalszej części podpowiadamy rozwiązanie takiego przypadku. Oczywiście należy pamiętać, że w jednej sali egzaminacyjnej </a:t>
            </a:r>
            <a:r>
              <a:rPr lang="pl-PL" b="1" dirty="0"/>
              <a:t>możemy łączyć te kwalifikacje, które mają tę samą godzinę rozpoczęcia egzaminu oraz ten sam czas trwania egzaminu.</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4</a:t>
            </a:fld>
            <a:endParaRPr lang="pl-PL"/>
          </a:p>
        </p:txBody>
      </p:sp>
    </p:spTree>
    <p:extLst>
      <p:ext uri="{BB962C8B-B14F-4D97-AF65-F5344CB8AC3E}">
        <p14:creationId xmlns:p14="http://schemas.microsoft.com/office/powerpoint/2010/main" val="260955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Zdający powinni zostać zgłoszeni do egzaminu „pod szkołą”, do której uczęszczają lub uczęszczali.  W przykładzie podano jako różne szkoły technikum i szkołę policealną. W jednej sali mogą również zdawać osoby, które kształciły się wg podstaw programowych 2012 i 2017. </a:t>
            </a:r>
            <a:r>
              <a:rPr lang="pl-PL" b="1" dirty="0"/>
              <a:t>Jedynym warunkiem jest ta sama godzina rozpoczęcia egzaminu oraz ten sam czas trwania egzaminu</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5</a:t>
            </a:fld>
            <a:endParaRPr lang="pl-PL"/>
          </a:p>
        </p:txBody>
      </p:sp>
    </p:spTree>
    <p:extLst>
      <p:ext uri="{BB962C8B-B14F-4D97-AF65-F5344CB8AC3E}">
        <p14:creationId xmlns:p14="http://schemas.microsoft.com/office/powerpoint/2010/main" val="97844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6</a:t>
            </a:fld>
            <a:endParaRPr lang="pl-PL"/>
          </a:p>
        </p:txBody>
      </p:sp>
    </p:spTree>
    <p:extLst>
      <p:ext uri="{BB962C8B-B14F-4D97-AF65-F5344CB8AC3E}">
        <p14:creationId xmlns:p14="http://schemas.microsoft.com/office/powerpoint/2010/main" val="394469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7</a:t>
            </a:fld>
            <a:endParaRPr lang="pl-PL"/>
          </a:p>
        </p:txBody>
      </p:sp>
    </p:spTree>
    <p:extLst>
      <p:ext uri="{BB962C8B-B14F-4D97-AF65-F5344CB8AC3E}">
        <p14:creationId xmlns:p14="http://schemas.microsoft.com/office/powerpoint/2010/main" val="402108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Zdający powinni zostać zgłoszeni do egzaminu „pod szkołą”, zatem dla każdej szkoły należy sporządzić harmonogram egzaminów. Jeżeli tak jak w podanym przykładzie kształcą Państwo w danej kwalifikacji XX.01 w dwóch typach szkoły (np. technikum i szkole branżowej) to egzaminy trzeba oddzielnie zaplanować dla każdej szkoły. Warto zatem przygotować wewnętrzy harmonogram (przykład 1 i 2), aby zoptymalizować wykorzystanie pracowni/sali i uniknąć pomyłki. Po przygotowaniu takiego harmonogramu można planować egzaminy w SIOEPKZ.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dirty="0"/>
              <a:t>Jako dyrektor/pracownik w szkole branżowej planujemy 2 egzaminy (w dniu </a:t>
            </a:r>
            <a:r>
              <a:rPr lang="pl-PL" sz="1200" dirty="0" smtClean="0"/>
              <a:t>26.06 </a:t>
            </a:r>
            <a:r>
              <a:rPr lang="pl-PL" sz="1200" dirty="0"/>
              <a:t>na które przypisujemy po 6 zdających). Następnie należy przelogować się na technikum i „pod technikum” zaplanować 4 egzaminy (1 w dniu </a:t>
            </a:r>
            <a:r>
              <a:rPr lang="pl-PL" sz="1200" dirty="0" smtClean="0"/>
              <a:t>26.06 </a:t>
            </a:r>
            <a:r>
              <a:rPr lang="pl-PL" sz="1200" dirty="0"/>
              <a:t>i 3 w dniu </a:t>
            </a:r>
            <a:r>
              <a:rPr lang="pl-PL" sz="1200" dirty="0" smtClean="0"/>
              <a:t>27.06 </a:t>
            </a:r>
            <a:r>
              <a:rPr lang="pl-PL" sz="1200" dirty="0"/>
              <a:t>z odpowiednią liczbą zdających). Warto na końcu planować (o ile to możliwe) mniejszą liczbę zdających, aby można było zorganizować egzamin dla osoby, która z ważnych przyczyn nie mogła zgłosić się na egzamin w wyznaczonym dniu.</a:t>
            </a:r>
          </a:p>
          <a:p>
            <a:endParaRPr lang="pl-PL" dirty="0"/>
          </a:p>
        </p:txBody>
      </p:sp>
      <p:sp>
        <p:nvSpPr>
          <p:cNvPr id="4" name="Symbol zastępczy numeru slajdu 3"/>
          <p:cNvSpPr>
            <a:spLocks noGrp="1"/>
          </p:cNvSpPr>
          <p:nvPr>
            <p:ph type="sldNum" sz="quarter" idx="5"/>
          </p:nvPr>
        </p:nvSpPr>
        <p:spPr/>
        <p:txBody>
          <a:bodyPr/>
          <a:lstStyle/>
          <a:p>
            <a:fld id="{140D8D60-A8B1-477C-8D84-4B7B75FD85D7}" type="slidenum">
              <a:rPr lang="pl-PL" smtClean="0"/>
              <a:t>8</a:t>
            </a:fld>
            <a:endParaRPr lang="pl-PL"/>
          </a:p>
        </p:txBody>
      </p:sp>
    </p:spTree>
    <p:extLst>
      <p:ext uri="{BB962C8B-B14F-4D97-AF65-F5344CB8AC3E}">
        <p14:creationId xmlns:p14="http://schemas.microsoft.com/office/powerpoint/2010/main" val="147886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Przedstawiamy bardziej skomplikowany przypadek, gdy w celu zminimalizowania liczby zmian, na jednej zmianie do egzaminu (zmiana 1 w dniu </a:t>
            </a:r>
            <a:r>
              <a:rPr lang="pl-PL" dirty="0" smtClean="0"/>
              <a:t>27.06) </a:t>
            </a:r>
            <a:r>
              <a:rPr lang="pl-PL" dirty="0"/>
              <a:t>będą przystępować zdający z różnych szkół. Wtedy mamy trzy rozwiązania, każde ma swoje plusy i minusy. To Państwo zadecydują, który sposób wybierają.</a:t>
            </a:r>
          </a:p>
        </p:txBody>
      </p:sp>
      <p:sp>
        <p:nvSpPr>
          <p:cNvPr id="4" name="Symbol zastępczy numeru slajdu 3"/>
          <p:cNvSpPr>
            <a:spLocks noGrp="1"/>
          </p:cNvSpPr>
          <p:nvPr>
            <p:ph type="sldNum" sz="quarter" idx="5"/>
          </p:nvPr>
        </p:nvSpPr>
        <p:spPr/>
        <p:txBody>
          <a:bodyPr/>
          <a:lstStyle/>
          <a:p>
            <a:fld id="{140D8D60-A8B1-477C-8D84-4B7B75FD85D7}" type="slidenum">
              <a:rPr lang="pl-PL" smtClean="0"/>
              <a:t>9</a:t>
            </a:fld>
            <a:endParaRPr lang="pl-PL"/>
          </a:p>
        </p:txBody>
      </p:sp>
    </p:spTree>
    <p:extLst>
      <p:ext uri="{BB962C8B-B14F-4D97-AF65-F5344CB8AC3E}">
        <p14:creationId xmlns:p14="http://schemas.microsoft.com/office/powerpoint/2010/main" val="2419840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dirty="0"/>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1E697C5-051A-4173-AE30-28517B40CF86}" type="datetime1">
              <a:rPr lang="en-US" smtClean="0"/>
              <a:t>3/22/2021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t>‹#›</a:t>
            </a:fld>
            <a:endParaRPr lang="en-US" dirty="0"/>
          </a:p>
        </p:txBody>
      </p:sp>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0" y="224807"/>
            <a:ext cx="1349272" cy="348281"/>
          </a:xfrm>
          <a:prstGeom prst="rect">
            <a:avLst/>
          </a:prstGeom>
        </p:spPr>
      </p:pic>
    </p:spTree>
    <p:extLst>
      <p:ext uri="{BB962C8B-B14F-4D97-AF65-F5344CB8AC3E}">
        <p14:creationId xmlns:p14="http://schemas.microsoft.com/office/powerpoint/2010/main" val="659136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B3EA490-7C6A-4591-B883-7A96951A6995}" type="datetime1">
              <a:rPr lang="en-US" smtClean="0"/>
              <a:t>3/22/2021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38430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7CCB543-8BF6-468D-93F6-3A335A1CDF0F}" type="datetime1">
              <a:rPr lang="en-US" smtClean="0"/>
              <a:t>3/22/2021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28858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914087" y="2336931"/>
            <a:ext cx="103638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7678737" y="5883275"/>
            <a:ext cx="2743200" cy="365125"/>
          </a:xfrm>
          <a:prstGeom prst="rect">
            <a:avLst/>
          </a:prstGeom>
        </p:spPr>
        <p:txBody>
          <a:bodyPr/>
          <a:lstStyle/>
          <a:p>
            <a:fld id="{17EEEB6C-0A92-454E-8EE3-C391948A9019}" type="datetime1">
              <a:rPr lang="en-US" smtClean="0"/>
              <a:t>3/22/2021</a:t>
            </a:fld>
            <a:endParaRPr lang="en-US" dirty="0"/>
          </a:p>
        </p:txBody>
      </p:sp>
      <p:sp>
        <p:nvSpPr>
          <p:cNvPr id="5" name="Footer Placeholder 4"/>
          <p:cNvSpPr>
            <a:spLocks noGrp="1"/>
          </p:cNvSpPr>
          <p:nvPr>
            <p:ph type="ftr" sz="quarter" idx="11"/>
          </p:nvPr>
        </p:nvSpPr>
        <p:spPr>
          <a:xfrm>
            <a:off x="913774" y="5883275"/>
            <a:ext cx="6672887"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1277600" y="6382039"/>
            <a:ext cx="764215" cy="365125"/>
          </a:xfrm>
        </p:spPr>
        <p:txBody>
          <a:bodyPr/>
          <a:lstStyle/>
          <a:p>
            <a:fld id="{6D22F896-40B5-4ADD-8801-0D06FADFA095}" type="slidenum">
              <a:rPr lang="en-US" dirty="0"/>
              <a:t>‹#›</a:t>
            </a:fld>
            <a:endParaRPr lang="en-US" dirty="0"/>
          </a:p>
        </p:txBody>
      </p:sp>
      <p:pic>
        <p:nvPicPr>
          <p:cNvPr id="8" name="Obraz 7"/>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54" y="6389877"/>
            <a:ext cx="1790789" cy="462248"/>
          </a:xfrm>
          <a:prstGeom prst="rect">
            <a:avLst/>
          </a:prstGeom>
        </p:spPr>
      </p:pic>
    </p:spTree>
    <p:extLst>
      <p:ext uri="{BB962C8B-B14F-4D97-AF65-F5344CB8AC3E}">
        <p14:creationId xmlns:p14="http://schemas.microsoft.com/office/powerpoint/2010/main" val="3544359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lvl1pPr>
              <a:defRPr sz="4000">
                <a:solidFill>
                  <a:srgbClr val="002060"/>
                </a:solidFill>
              </a:defRPr>
            </a:lvl1pPr>
          </a:lstStyle>
          <a:p>
            <a:r>
              <a:rPr lang="pl-PL" dirty="0"/>
              <a:t>Kliknij, aby edytować styl</a:t>
            </a:r>
          </a:p>
        </p:txBody>
      </p:sp>
      <p:sp>
        <p:nvSpPr>
          <p:cNvPr id="3" name="Symbol zastępczy zawartości 2"/>
          <p:cNvSpPr>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2FB46BD1-CD5E-44BE-A67A-969F50D4128E}" type="datetime1">
              <a:rPr lang="en-US" smtClean="0"/>
              <a:t>3/22/2021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pPr/>
              <a:t>‹#›</a:t>
            </a:fld>
            <a:endParaRPr lang="en-US" dirty="0"/>
          </a:p>
        </p:txBody>
      </p:sp>
      <p:pic>
        <p:nvPicPr>
          <p:cNvPr id="7" name="Obraz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97312" y="111007"/>
            <a:ext cx="1522326" cy="437307"/>
          </a:xfrm>
          <a:prstGeom prst="rect">
            <a:avLst/>
          </a:prstGeom>
        </p:spPr>
      </p:pic>
    </p:spTree>
    <p:extLst>
      <p:ext uri="{BB962C8B-B14F-4D97-AF65-F5344CB8AC3E}">
        <p14:creationId xmlns:p14="http://schemas.microsoft.com/office/powerpoint/2010/main" val="1657749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2AD55B6-0C0F-4820-B7BF-AA48068BA0EF}" type="datetime1">
              <a:rPr lang="en-US" smtClean="0"/>
              <a:t>3/22/2021</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0886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9E434F88-9BC6-41AE-89D4-98C540DE3FD4}" type="datetime1">
              <a:rPr lang="en-US" smtClean="0"/>
              <a:t>3/22/2021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07095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AEFF013C-15DC-4476-91CF-3427151AD1FE}" type="datetime1">
              <a:rPr lang="en-US" smtClean="0"/>
              <a:t>3/22/2021</a:t>
            </a:fld>
            <a:endParaRPr lang="en-US" dirty="0"/>
          </a:p>
        </p:txBody>
      </p:sp>
      <p:sp>
        <p:nvSpPr>
          <p:cNvPr id="8" name="Symbol zastępczy stopki 7"/>
          <p:cNvSpPr>
            <a:spLocks noGrp="1"/>
          </p:cNvSpPr>
          <p:nvPr>
            <p:ph type="ftr" sz="quarter" idx="11"/>
          </p:nvPr>
        </p:nvSpPr>
        <p:spPr/>
        <p:txBody>
          <a:bodyPr/>
          <a:lstStyle/>
          <a:p>
            <a:endParaRPr lang="en-US" dirty="0"/>
          </a:p>
        </p:txBody>
      </p:sp>
      <p:sp>
        <p:nvSpPr>
          <p:cNvPr id="9" name="Symbol zastępczy numeru slajdu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428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874739"/>
          </a:xfrm>
        </p:spPr>
        <p:txBody>
          <a:bodyPr>
            <a:normAutofit/>
          </a:bodyPr>
          <a:lstStyle>
            <a:lvl1pPr>
              <a:defRPr sz="3200"/>
            </a:lvl1pPr>
          </a:lstStyle>
          <a:p>
            <a:r>
              <a:rPr lang="pl-PL" dirty="0"/>
              <a:t>Kliknij, aby edytować styl</a:t>
            </a:r>
          </a:p>
        </p:txBody>
      </p:sp>
      <p:sp>
        <p:nvSpPr>
          <p:cNvPr id="3" name="Symbol zastępczy daty 2"/>
          <p:cNvSpPr>
            <a:spLocks noGrp="1"/>
          </p:cNvSpPr>
          <p:nvPr>
            <p:ph type="dt" sz="half" idx="10"/>
          </p:nvPr>
        </p:nvSpPr>
        <p:spPr/>
        <p:txBody>
          <a:bodyPr/>
          <a:lstStyle/>
          <a:p>
            <a:fld id="{02238DA9-212B-4556-A133-A60481EB928F}" type="datetime1">
              <a:rPr lang="en-US" smtClean="0"/>
              <a:t>3/22/2021</a:t>
            </a:fld>
            <a:endParaRPr lang="en-US" dirty="0"/>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fld id="{6D22F896-40B5-4ADD-8801-0D06FADFA095}" type="slidenum">
              <a:rPr lang="en-US" smtClean="0"/>
              <a:t>‹#›</a:t>
            </a:fld>
            <a:endParaRPr lang="en-US" dirty="0"/>
          </a:p>
        </p:txBody>
      </p:sp>
      <p:pic>
        <p:nvPicPr>
          <p:cNvPr id="6" name="Obraz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401211" y="49192"/>
            <a:ext cx="1790789" cy="462248"/>
          </a:xfrm>
          <a:prstGeom prst="rect">
            <a:avLst/>
          </a:prstGeom>
        </p:spPr>
      </p:pic>
    </p:spTree>
    <p:extLst>
      <p:ext uri="{BB962C8B-B14F-4D97-AF65-F5344CB8AC3E}">
        <p14:creationId xmlns:p14="http://schemas.microsoft.com/office/powerpoint/2010/main" val="2484762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9CCDF27-2079-49DD-93FE-EDA8BDFFFCF3}" type="datetime1">
              <a:rPr lang="en-US" smtClean="0"/>
              <a:t>3/22/2021</a:t>
            </a:fld>
            <a:endParaRPr lang="en-US" dirty="0"/>
          </a:p>
        </p:txBody>
      </p:sp>
      <p:sp>
        <p:nvSpPr>
          <p:cNvPr id="3" name="Symbol zastępczy stopki 2"/>
          <p:cNvSpPr>
            <a:spLocks noGrp="1"/>
          </p:cNvSpPr>
          <p:nvPr>
            <p:ph type="ftr" sz="quarter" idx="1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t>‹#›</a:t>
            </a:fld>
            <a:endParaRPr lang="en-US" dirty="0"/>
          </a:p>
        </p:txBody>
      </p:sp>
      <p:pic>
        <p:nvPicPr>
          <p:cNvPr id="5" name="Obraz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3186" y="402263"/>
            <a:ext cx="3118991" cy="897983"/>
          </a:xfrm>
          <a:prstGeom prst="rect">
            <a:avLst/>
          </a:prstGeom>
        </p:spPr>
      </p:pic>
    </p:spTree>
    <p:extLst>
      <p:ext uri="{BB962C8B-B14F-4D97-AF65-F5344CB8AC3E}">
        <p14:creationId xmlns:p14="http://schemas.microsoft.com/office/powerpoint/2010/main" val="1600674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805DC1A-3948-40B5-B35D-D98C11069E8C}" type="datetime1">
              <a:rPr lang="en-US" smtClean="0"/>
              <a:t>3/22/2021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1734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3487DD7B-A2A3-4D6F-8625-06EC447956D4}" type="datetime1">
              <a:rPr lang="en-US" smtClean="0"/>
              <a:t>3/22/2021</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8693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724087"/>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p:cNvSpPr>
            <a:spLocks noGrp="1"/>
          </p:cNvSpPr>
          <p:nvPr>
            <p:ph type="body" idx="1"/>
          </p:nvPr>
        </p:nvSpPr>
        <p:spPr>
          <a:xfrm>
            <a:off x="838200" y="1264024"/>
            <a:ext cx="10515600" cy="4912939"/>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0AC6E-C5F1-433A-AB44-1815065B89CB}" type="datetime1">
              <a:rPr lang="en-US" smtClean="0"/>
              <a:t>3/22/2021</a:t>
            </a:fld>
            <a:endParaRPr lang="en-US"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910897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8.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7.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7.tmp"/><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6.xml"/><Relationship Id="rId7" Type="http://schemas.openxmlformats.org/officeDocument/2006/relationships/diagramQuickStyle" Target="../diagrams/quickStyle5.xml"/><Relationship Id="rId12"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Layout" Target="../diagrams/layout5.xml"/><Relationship Id="rId11" Type="http://schemas.openxmlformats.org/officeDocument/2006/relationships/image" Target="../media/image12.tmp"/><Relationship Id="rId5" Type="http://schemas.openxmlformats.org/officeDocument/2006/relationships/diagramData" Target="../diagrams/data5.xml"/><Relationship Id="rId10" Type="http://schemas.openxmlformats.org/officeDocument/2006/relationships/image" Target="../media/image11.tmp"/><Relationship Id="rId4" Type="http://schemas.openxmlformats.org/officeDocument/2006/relationships/notesSlide" Target="../notesSlides/notesSlide22.xml"/><Relationship Id="rId9" Type="http://schemas.microsoft.com/office/2007/relationships/diagramDrawing" Target="../diagrams/drawing5.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png"/><Relationship Id="rId7" Type="http://schemas.openxmlformats.org/officeDocument/2006/relationships/diagramColors" Target="../diagrams/colors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emf"/><Relationship Id="rId7" Type="http://schemas.openxmlformats.org/officeDocument/2006/relationships/diagramColors" Target="../diagrams/colors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72129" y="1044305"/>
            <a:ext cx="9560395" cy="3950676"/>
          </a:xfrm>
        </p:spPr>
        <p:txBody>
          <a:bodyPr>
            <a:normAutofit fontScale="90000"/>
          </a:bodyPr>
          <a:lstStyle/>
          <a:p>
            <a:pPr algn="ctr"/>
            <a:r>
              <a:rPr lang="pl-PL" sz="6600" dirty="0">
                <a:solidFill>
                  <a:srgbClr val="002060"/>
                </a:solidFill>
                <a:latin typeface="+mn-lt"/>
              </a:rPr>
              <a:t>Planowanie </a:t>
            </a:r>
            <a:r>
              <a:rPr lang="pl-PL" sz="6600" dirty="0">
                <a:solidFill>
                  <a:schemeClr val="bg1">
                    <a:lumMod val="50000"/>
                  </a:schemeClr>
                </a:solidFill>
                <a:latin typeface="+mn-lt"/>
              </a:rPr>
              <a:t>części praktycznej </a:t>
            </a:r>
            <a:r>
              <a:rPr lang="pl-PL" sz="6600" dirty="0">
                <a:solidFill>
                  <a:srgbClr val="002060"/>
                </a:solidFill>
                <a:latin typeface="+mn-lt"/>
              </a:rPr>
              <a:t>egzaminu potwierdzającego kwalifikacje w zawodzie </a:t>
            </a:r>
            <a:br>
              <a:rPr lang="pl-PL" sz="6600" dirty="0">
                <a:solidFill>
                  <a:srgbClr val="002060"/>
                </a:solidFill>
                <a:latin typeface="+mn-lt"/>
              </a:rPr>
            </a:br>
            <a:r>
              <a:rPr lang="pl-PL" sz="6600" dirty="0">
                <a:solidFill>
                  <a:srgbClr val="002060"/>
                </a:solidFill>
                <a:latin typeface="+mn-lt"/>
              </a:rPr>
              <a:t>i egzaminu zawodowego </a:t>
            </a:r>
            <a:br>
              <a:rPr lang="pl-PL" sz="6600" dirty="0">
                <a:solidFill>
                  <a:srgbClr val="002060"/>
                </a:solidFill>
                <a:latin typeface="+mn-lt"/>
              </a:rPr>
            </a:br>
            <a:r>
              <a:rPr lang="pl-PL" sz="6600" dirty="0">
                <a:solidFill>
                  <a:srgbClr val="002060"/>
                </a:solidFill>
                <a:latin typeface="+mn-lt"/>
              </a:rPr>
              <a:t>w 2021 r.</a:t>
            </a:r>
          </a:p>
        </p:txBody>
      </p:sp>
      <p:sp>
        <p:nvSpPr>
          <p:cNvPr id="3" name="Podtytuł 2"/>
          <p:cNvSpPr>
            <a:spLocks noGrp="1"/>
          </p:cNvSpPr>
          <p:nvPr>
            <p:ph type="subTitle" idx="1"/>
          </p:nvPr>
        </p:nvSpPr>
        <p:spPr>
          <a:xfrm>
            <a:off x="1771414" y="5723123"/>
            <a:ext cx="8689976" cy="509725"/>
          </a:xfrm>
        </p:spPr>
        <p:txBody>
          <a:bodyPr/>
          <a:lstStyle/>
          <a:p>
            <a:r>
              <a:rPr lang="pl-PL" i="1" dirty="0">
                <a:solidFill>
                  <a:srgbClr val="002060"/>
                </a:solidFill>
              </a:rPr>
              <a:t>marzec 2021 r.</a:t>
            </a:r>
          </a:p>
        </p:txBody>
      </p:sp>
    </p:spTree>
    <p:extLst>
      <p:ext uri="{BB962C8B-B14F-4D97-AF65-F5344CB8AC3E}">
        <p14:creationId xmlns:p14="http://schemas.microsoft.com/office/powerpoint/2010/main" val="4018508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2 planowania w SIOEPKZ</a:t>
            </a:r>
          </a:p>
        </p:txBody>
      </p:sp>
      <p:sp>
        <p:nvSpPr>
          <p:cNvPr id="3" name="Symbol zastępczy zawartości 2"/>
          <p:cNvSpPr>
            <a:spLocks noGrp="1"/>
          </p:cNvSpPr>
          <p:nvPr>
            <p:ph idx="1"/>
          </p:nvPr>
        </p:nvSpPr>
        <p:spPr>
          <a:xfrm>
            <a:off x="340659" y="3044869"/>
            <a:ext cx="11510681" cy="3370276"/>
          </a:xfrm>
        </p:spPr>
        <p:txBody>
          <a:bodyPr>
            <a:noAutofit/>
          </a:bodyPr>
          <a:lstStyle/>
          <a:p>
            <a:pPr marL="0" indent="0">
              <a:lnSpc>
                <a:spcPct val="120000"/>
              </a:lnSpc>
              <a:buNone/>
            </a:pPr>
            <a:r>
              <a:rPr lang="pl-PL" sz="2000" dirty="0"/>
              <a:t>Sposób 1. </a:t>
            </a:r>
          </a:p>
          <a:p>
            <a:pPr marL="0" indent="0" algn="just">
              <a:lnSpc>
                <a:spcPct val="100000"/>
              </a:lnSpc>
              <a:spcBef>
                <a:spcPts val="300"/>
              </a:spcBef>
              <a:buNone/>
            </a:pPr>
            <a:r>
              <a:rPr lang="pl-PL" sz="2000" dirty="0"/>
              <a:t>Jako dyrektor/pracownik w szkole branżowej planujemy 4 egzaminy (3 w dniu </a:t>
            </a:r>
            <a:r>
              <a:rPr lang="pl-PL" sz="2000" dirty="0" smtClean="0"/>
              <a:t>26.06 </a:t>
            </a:r>
            <a:r>
              <a:rPr lang="pl-PL" sz="2000" dirty="0"/>
              <a:t>na które przypisujemy po 6 zdających i 1 egzamin w dniu </a:t>
            </a:r>
            <a:r>
              <a:rPr lang="pl-PL" sz="2000" dirty="0" smtClean="0"/>
              <a:t>27.06 </a:t>
            </a:r>
            <a:r>
              <a:rPr lang="pl-PL" sz="2000" dirty="0"/>
              <a:t>na który przypisujemy 2 zdających). Następnie należy przelogować się na technikum i „pod technikum” zaplanować 3 egzaminy w dniu </a:t>
            </a:r>
            <a:r>
              <a:rPr lang="pl-PL" sz="2000" dirty="0" smtClean="0"/>
              <a:t>27.06 </a:t>
            </a:r>
            <a:r>
              <a:rPr lang="pl-PL" sz="2000" dirty="0"/>
              <a:t>z odpowiednią liczbą zdających.</a:t>
            </a:r>
          </a:p>
          <a:p>
            <a:pPr marL="0" indent="0" algn="just">
              <a:lnSpc>
                <a:spcPct val="120000"/>
              </a:lnSpc>
              <a:buNone/>
            </a:pPr>
            <a:r>
              <a:rPr lang="pl-PL" sz="2000" dirty="0"/>
              <a:t>Uwaga:</a:t>
            </a:r>
          </a:p>
          <a:p>
            <a:pPr marL="0" indent="0" algn="just">
              <a:lnSpc>
                <a:spcPct val="100000"/>
              </a:lnSpc>
              <a:spcBef>
                <a:spcPts val="300"/>
              </a:spcBef>
              <a:buNone/>
            </a:pPr>
            <a:r>
              <a:rPr lang="pl-PL" sz="2000" dirty="0"/>
              <a:t>W dniu </a:t>
            </a:r>
            <a:r>
              <a:rPr lang="pl-PL" sz="2000" dirty="0" smtClean="0"/>
              <a:t>27.06 </a:t>
            </a:r>
            <a:r>
              <a:rPr lang="pl-PL" sz="2000" dirty="0"/>
              <a:t>na pierwszej zmianie prowadzimy egzaminy dla dwóch szkół, czyli ZN na tej zmianie ma dwa wykazy zdających i musi wypełnić 2 protokoły przebiegu egzaminu (oddzielny dla szkoły branżowej i dla technikum</a:t>
            </a:r>
            <a:r>
              <a:rPr lang="pl-PL" sz="2000" dirty="0" smtClean="0"/>
              <a:t>), </a:t>
            </a:r>
            <a:r>
              <a:rPr lang="pl-PL" sz="2000" dirty="0"/>
              <a:t>a egzaminator musi być przypisany do dwóch egzaminów (może to zrobić pracownik OKE – należy złożyć w SIOEPKZ </a:t>
            </a:r>
            <a:r>
              <a:rPr lang="pl-PL" sz="2000" dirty="0">
                <a:solidFill>
                  <a:srgbClr val="C00000"/>
                </a:solidFill>
              </a:rPr>
              <a:t>wniosek o przypisanie egzaminatora </a:t>
            </a:r>
            <a:r>
              <a:rPr lang="pl-PL" sz="2000" dirty="0"/>
              <a:t>podając w komentarzu informację o zaplanowanych egzaminach oraz imię i nazwisko egzaminatora – wnioski są udostępniane pod koniec planowania).</a:t>
            </a:r>
          </a:p>
          <a:p>
            <a:pPr marL="0" indent="0">
              <a:lnSpc>
                <a:spcPct val="120000"/>
              </a:lnSpc>
              <a:buNone/>
            </a:pPr>
            <a:endParaRPr lang="pl-PL" sz="2000" dirty="0"/>
          </a:p>
          <a:p>
            <a:pPr marL="0" indent="0">
              <a:lnSpc>
                <a:spcPct val="120000"/>
              </a:lnSpc>
              <a:buNone/>
            </a:pPr>
            <a:endParaRPr lang="pl-PL" sz="2000"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10</a:t>
            </a:fld>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3713431246"/>
              </p:ext>
            </p:extLst>
          </p:nvPr>
        </p:nvGraphicFramePr>
        <p:xfrm>
          <a:off x="838200" y="1166222"/>
          <a:ext cx="9685418" cy="176686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xmlns="" val="3631556129"/>
                    </a:ext>
                  </a:extLst>
                </a:gridCol>
                <a:gridCol w="876968">
                  <a:extLst>
                    <a:ext uri="{9D8B030D-6E8A-4147-A177-3AD203B41FA5}">
                      <a16:colId xmlns:a16="http://schemas.microsoft.com/office/drawing/2014/main" xmlns="" val="3851619869"/>
                    </a:ext>
                  </a:extLst>
                </a:gridCol>
                <a:gridCol w="876968">
                  <a:extLst>
                    <a:ext uri="{9D8B030D-6E8A-4147-A177-3AD203B41FA5}">
                      <a16:colId xmlns:a16="http://schemas.microsoft.com/office/drawing/2014/main" xmlns="" val="1129013135"/>
                    </a:ext>
                  </a:extLst>
                </a:gridCol>
                <a:gridCol w="876968">
                  <a:extLst>
                    <a:ext uri="{9D8B030D-6E8A-4147-A177-3AD203B41FA5}">
                      <a16:colId xmlns:a16="http://schemas.microsoft.com/office/drawing/2014/main" xmlns="" val="1752008550"/>
                    </a:ext>
                  </a:extLst>
                </a:gridCol>
                <a:gridCol w="876968">
                  <a:extLst>
                    <a:ext uri="{9D8B030D-6E8A-4147-A177-3AD203B41FA5}">
                      <a16:colId xmlns:a16="http://schemas.microsoft.com/office/drawing/2014/main" xmlns="" val="615378287"/>
                    </a:ext>
                  </a:extLst>
                </a:gridCol>
                <a:gridCol w="876968">
                  <a:extLst>
                    <a:ext uri="{9D8B030D-6E8A-4147-A177-3AD203B41FA5}">
                      <a16:colId xmlns:a16="http://schemas.microsoft.com/office/drawing/2014/main" xmlns="" val="214844006"/>
                    </a:ext>
                  </a:extLst>
                </a:gridCol>
                <a:gridCol w="876968">
                  <a:extLst>
                    <a:ext uri="{9D8B030D-6E8A-4147-A177-3AD203B41FA5}">
                      <a16:colId xmlns:a16="http://schemas.microsoft.com/office/drawing/2014/main" xmlns="" val="2740134159"/>
                    </a:ext>
                  </a:extLst>
                </a:gridCol>
                <a:gridCol w="876968">
                  <a:extLst>
                    <a:ext uri="{9D8B030D-6E8A-4147-A177-3AD203B41FA5}">
                      <a16:colId xmlns:a16="http://schemas.microsoft.com/office/drawing/2014/main" xmlns="" val="1918730360"/>
                    </a:ext>
                  </a:extLst>
                </a:gridCol>
                <a:gridCol w="876968">
                  <a:extLst>
                    <a:ext uri="{9D8B030D-6E8A-4147-A177-3AD203B41FA5}">
                      <a16:colId xmlns:a16="http://schemas.microsoft.com/office/drawing/2014/main" xmlns="" val="3883303478"/>
                    </a:ext>
                  </a:extLst>
                </a:gridCol>
                <a:gridCol w="876968">
                  <a:extLst>
                    <a:ext uri="{9D8B030D-6E8A-4147-A177-3AD203B41FA5}">
                      <a16:colId xmlns:a16="http://schemas.microsoft.com/office/drawing/2014/main" xmlns="" val="704993908"/>
                    </a:ext>
                  </a:extLst>
                </a:gridCol>
              </a:tblGrid>
              <a:tr h="441715">
                <a:tc>
                  <a:txBody>
                    <a:bodyPr/>
                    <a:lstStyle/>
                    <a:p>
                      <a:pPr algn="ctr"/>
                      <a:r>
                        <a:rPr lang="pl-PL" sz="1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1800" b="0" dirty="0" smtClean="0">
                          <a:solidFill>
                            <a:schemeClr val="bg1"/>
                          </a:solidFill>
                        </a:rPr>
                        <a:t>26.06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1800" b="0" dirty="0" smtClean="0">
                          <a:solidFill>
                            <a:schemeClr val="bg1"/>
                          </a:solidFill>
                        </a:rPr>
                        <a:t>27.06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1800" b="0" dirty="0" smtClean="0">
                          <a:solidFill>
                            <a:schemeClr val="bg1"/>
                          </a:solidFill>
                        </a:rPr>
                        <a:t>28.06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441715">
                <a:tc>
                  <a:txBody>
                    <a:bodyPr/>
                    <a:lstStyle/>
                    <a:p>
                      <a:pPr algn="ctr"/>
                      <a:r>
                        <a:rPr lang="pl-PL" sz="1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441715">
                <a:tc>
                  <a:txBody>
                    <a:bodyPr/>
                    <a:lstStyle/>
                    <a:p>
                      <a:pPr algn="ctr"/>
                      <a:r>
                        <a:rPr lang="pl-PL" sz="1800" b="1" dirty="0" smtClean="0"/>
                        <a:t>SB</a:t>
                      </a:r>
                      <a:r>
                        <a:rPr lang="pl-PL" sz="1800" b="1" baseline="0" dirty="0" smtClean="0"/>
                        <a:t> I</a:t>
                      </a:r>
                      <a:endParaRPr lang="pl-PL"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441715">
                <a:tc>
                  <a:txBody>
                    <a:bodyPr/>
                    <a:lstStyle/>
                    <a:p>
                      <a:pPr algn="ctr"/>
                      <a:r>
                        <a:rPr lang="pl-PL" sz="1800" b="1" dirty="0"/>
                        <a:t>Technikum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bl>
          </a:graphicData>
        </a:graphic>
      </p:graphicFrame>
      <p:sp>
        <p:nvSpPr>
          <p:cNvPr id="8" name="pole tekstowe 7"/>
          <p:cNvSpPr txBox="1"/>
          <p:nvPr/>
        </p:nvSpPr>
        <p:spPr>
          <a:xfrm>
            <a:off x="2855496" y="2064543"/>
            <a:ext cx="417094" cy="400110"/>
          </a:xfrm>
          <a:prstGeom prst="rect">
            <a:avLst/>
          </a:prstGeom>
          <a:noFill/>
        </p:spPr>
        <p:txBody>
          <a:bodyPr wrap="square" rtlCol="0">
            <a:spAutoFit/>
          </a:bodyPr>
          <a:lstStyle/>
          <a:p>
            <a:r>
              <a:rPr lang="pl-PL" sz="2000" b="1" dirty="0"/>
              <a:t>6</a:t>
            </a:r>
          </a:p>
        </p:txBody>
      </p:sp>
      <p:sp>
        <p:nvSpPr>
          <p:cNvPr id="9" name="pole tekstowe 8"/>
          <p:cNvSpPr txBox="1"/>
          <p:nvPr/>
        </p:nvSpPr>
        <p:spPr>
          <a:xfrm>
            <a:off x="3777918" y="2069244"/>
            <a:ext cx="417094" cy="400110"/>
          </a:xfrm>
          <a:prstGeom prst="rect">
            <a:avLst/>
          </a:prstGeom>
          <a:noFill/>
        </p:spPr>
        <p:txBody>
          <a:bodyPr wrap="square" rtlCol="0">
            <a:spAutoFit/>
          </a:bodyPr>
          <a:lstStyle/>
          <a:p>
            <a:r>
              <a:rPr lang="pl-PL" sz="2000" b="1" dirty="0"/>
              <a:t>6</a:t>
            </a:r>
          </a:p>
        </p:txBody>
      </p:sp>
      <p:sp>
        <p:nvSpPr>
          <p:cNvPr id="10" name="pole tekstowe 9"/>
          <p:cNvSpPr txBox="1"/>
          <p:nvPr/>
        </p:nvSpPr>
        <p:spPr>
          <a:xfrm>
            <a:off x="4700340" y="2080039"/>
            <a:ext cx="417094" cy="400110"/>
          </a:xfrm>
          <a:prstGeom prst="rect">
            <a:avLst/>
          </a:prstGeom>
          <a:noFill/>
        </p:spPr>
        <p:txBody>
          <a:bodyPr wrap="square" rtlCol="0">
            <a:spAutoFit/>
          </a:bodyPr>
          <a:lstStyle/>
          <a:p>
            <a:r>
              <a:rPr lang="pl-PL" sz="2000" b="1" dirty="0"/>
              <a:t>6</a:t>
            </a:r>
          </a:p>
        </p:txBody>
      </p:sp>
      <p:sp>
        <p:nvSpPr>
          <p:cNvPr id="11" name="pole tekstowe 10"/>
          <p:cNvSpPr txBox="1"/>
          <p:nvPr/>
        </p:nvSpPr>
        <p:spPr>
          <a:xfrm>
            <a:off x="5558589" y="2067857"/>
            <a:ext cx="417094" cy="400110"/>
          </a:xfrm>
          <a:prstGeom prst="rect">
            <a:avLst/>
          </a:prstGeom>
          <a:noFill/>
        </p:spPr>
        <p:txBody>
          <a:bodyPr wrap="square" rtlCol="0">
            <a:spAutoFit/>
          </a:bodyPr>
          <a:lstStyle/>
          <a:p>
            <a:r>
              <a:rPr lang="pl-PL" sz="2000" b="1" dirty="0"/>
              <a:t>2</a:t>
            </a:r>
          </a:p>
        </p:txBody>
      </p:sp>
      <p:sp>
        <p:nvSpPr>
          <p:cNvPr id="12" name="pole tekstowe 11"/>
          <p:cNvSpPr txBox="1"/>
          <p:nvPr/>
        </p:nvSpPr>
        <p:spPr>
          <a:xfrm>
            <a:off x="7275088" y="2543689"/>
            <a:ext cx="417094" cy="400110"/>
          </a:xfrm>
          <a:prstGeom prst="rect">
            <a:avLst/>
          </a:prstGeom>
          <a:noFill/>
        </p:spPr>
        <p:txBody>
          <a:bodyPr wrap="square" rtlCol="0">
            <a:spAutoFit/>
          </a:bodyPr>
          <a:lstStyle/>
          <a:p>
            <a:r>
              <a:rPr lang="pl-PL" sz="2000" b="1" dirty="0"/>
              <a:t>5</a:t>
            </a:r>
          </a:p>
        </p:txBody>
      </p:sp>
      <p:sp>
        <p:nvSpPr>
          <p:cNvPr id="13" name="pole tekstowe 12"/>
          <p:cNvSpPr txBox="1"/>
          <p:nvPr/>
        </p:nvSpPr>
        <p:spPr>
          <a:xfrm>
            <a:off x="6471626" y="2532972"/>
            <a:ext cx="417094" cy="400110"/>
          </a:xfrm>
          <a:prstGeom prst="rect">
            <a:avLst/>
          </a:prstGeom>
          <a:noFill/>
        </p:spPr>
        <p:txBody>
          <a:bodyPr wrap="square" rtlCol="0">
            <a:spAutoFit/>
          </a:bodyPr>
          <a:lstStyle/>
          <a:p>
            <a:r>
              <a:rPr lang="pl-PL" sz="2000" b="1" dirty="0"/>
              <a:t>6</a:t>
            </a:r>
          </a:p>
        </p:txBody>
      </p:sp>
      <p:sp>
        <p:nvSpPr>
          <p:cNvPr id="14" name="pole tekstowe 13"/>
          <p:cNvSpPr txBox="1"/>
          <p:nvPr/>
        </p:nvSpPr>
        <p:spPr>
          <a:xfrm>
            <a:off x="5549851" y="2510578"/>
            <a:ext cx="417094" cy="400110"/>
          </a:xfrm>
          <a:prstGeom prst="rect">
            <a:avLst/>
          </a:prstGeom>
          <a:noFill/>
        </p:spPr>
        <p:txBody>
          <a:bodyPr wrap="square" rtlCol="0">
            <a:spAutoFit/>
          </a:bodyPr>
          <a:lstStyle/>
          <a:p>
            <a:r>
              <a:rPr lang="pl-PL" sz="2000" b="1" dirty="0"/>
              <a:t>4</a:t>
            </a:r>
          </a:p>
        </p:txBody>
      </p:sp>
      <p:sp>
        <p:nvSpPr>
          <p:cNvPr id="15" name="Owal 14">
            <a:extLst>
              <a:ext uri="{FF2B5EF4-FFF2-40B4-BE49-F238E27FC236}">
                <a16:creationId xmlns:a16="http://schemas.microsoft.com/office/drawing/2014/main" xmlns="" id="{FED8C421-89D8-4489-980B-6B8D38A0DC78}"/>
              </a:ext>
            </a:extLst>
          </p:cNvPr>
          <p:cNvSpPr/>
          <p:nvPr/>
        </p:nvSpPr>
        <p:spPr>
          <a:xfrm>
            <a:off x="5431538" y="2045011"/>
            <a:ext cx="653720" cy="999858"/>
          </a:xfrm>
          <a:prstGeom prst="ellipse">
            <a:avLst/>
          </a:prstGeom>
          <a:noFill/>
          <a:ln w="28575">
            <a:solidFill>
              <a:srgbClr val="D32C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ustDataLst>
      <p:tags r:id="rId1"/>
    </p:custDataLst>
    <p:extLst>
      <p:ext uri="{BB962C8B-B14F-4D97-AF65-F5344CB8AC3E}">
        <p14:creationId xmlns:p14="http://schemas.microsoft.com/office/powerpoint/2010/main" val="1009620520"/>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12016" y="198204"/>
            <a:ext cx="10515600" cy="724087"/>
          </a:xfrm>
        </p:spPr>
        <p:txBody>
          <a:bodyPr/>
          <a:lstStyle/>
          <a:p>
            <a:r>
              <a:rPr lang="pl-PL" dirty="0"/>
              <a:t>Przykład 2 planowania w SIOEPKZ</a:t>
            </a:r>
          </a:p>
        </p:txBody>
      </p:sp>
      <p:sp>
        <p:nvSpPr>
          <p:cNvPr id="3" name="Symbol zastępczy zawartości 2"/>
          <p:cNvSpPr>
            <a:spLocks noGrp="1"/>
          </p:cNvSpPr>
          <p:nvPr>
            <p:ph idx="1"/>
          </p:nvPr>
        </p:nvSpPr>
        <p:spPr>
          <a:xfrm>
            <a:off x="293077" y="2743744"/>
            <a:ext cx="11723077" cy="3987943"/>
          </a:xfrm>
        </p:spPr>
        <p:txBody>
          <a:bodyPr>
            <a:noAutofit/>
          </a:bodyPr>
          <a:lstStyle/>
          <a:p>
            <a:pPr marL="0" indent="0">
              <a:lnSpc>
                <a:spcPct val="120000"/>
              </a:lnSpc>
              <a:buNone/>
            </a:pPr>
            <a:r>
              <a:rPr lang="pl-PL" sz="2000" dirty="0"/>
              <a:t>Sposób 2. </a:t>
            </a:r>
          </a:p>
          <a:p>
            <a:pPr marL="0" indent="0" algn="just">
              <a:lnSpc>
                <a:spcPct val="100000"/>
              </a:lnSpc>
              <a:buNone/>
            </a:pPr>
            <a:r>
              <a:rPr lang="pl-PL" sz="2000" dirty="0"/>
              <a:t>Uczniów technikum, którzy mają zdawać egzamin w dniu </a:t>
            </a:r>
            <a:r>
              <a:rPr lang="pl-PL" sz="2000" dirty="0" smtClean="0"/>
              <a:t>27.06 </a:t>
            </a:r>
            <a:r>
              <a:rPr lang="pl-PL" sz="2000" dirty="0"/>
              <a:t>na zmianie 1 (4 osoby) przekierujemy na egzamin do szkoły branżowej (na wniosek szkoły robi to pracownik OKE). Wtedy jako dyrektor/pracownik </a:t>
            </a:r>
            <a:r>
              <a:rPr lang="pl-PL" sz="2000" dirty="0" smtClean="0"/>
              <a:t/>
            </a:r>
            <a:br>
              <a:rPr lang="pl-PL" sz="2000" dirty="0" smtClean="0"/>
            </a:br>
            <a:r>
              <a:rPr lang="pl-PL" sz="2000" dirty="0" smtClean="0"/>
              <a:t>w </a:t>
            </a:r>
            <a:r>
              <a:rPr lang="pl-PL" sz="2000" dirty="0"/>
              <a:t>szkole branżowej planujemy 4 egzaminy (3 w dniu </a:t>
            </a:r>
            <a:r>
              <a:rPr lang="pl-PL" sz="2000" dirty="0" smtClean="0"/>
              <a:t>26.06 </a:t>
            </a:r>
            <a:r>
              <a:rPr lang="pl-PL" sz="2000" dirty="0"/>
              <a:t>na które przypisujemy po 6 zdających i 1 egzamin w dniu </a:t>
            </a:r>
            <a:r>
              <a:rPr lang="pl-PL" sz="2000" dirty="0" smtClean="0"/>
              <a:t>27.06 </a:t>
            </a:r>
            <a:r>
              <a:rPr lang="pl-PL" sz="2000" dirty="0"/>
              <a:t>na który przypisujemy również 6 zdających). Następnie należy przelogować się na technikum i „pod technikum” zaplanować 2 egzaminy w dniu </a:t>
            </a:r>
            <a:r>
              <a:rPr lang="pl-PL" sz="2000" dirty="0" smtClean="0"/>
              <a:t>27.06 </a:t>
            </a:r>
            <a:r>
              <a:rPr lang="pl-PL" sz="2000" dirty="0"/>
              <a:t>z odpowiednią liczbą zdających.</a:t>
            </a:r>
          </a:p>
          <a:p>
            <a:pPr marL="0" indent="0" algn="just">
              <a:lnSpc>
                <a:spcPct val="120000"/>
              </a:lnSpc>
              <a:buNone/>
            </a:pPr>
            <a:r>
              <a:rPr lang="pl-PL" sz="2000" dirty="0"/>
              <a:t>Uwaga:</a:t>
            </a:r>
          </a:p>
          <a:p>
            <a:pPr marL="0" indent="0" algn="just">
              <a:lnSpc>
                <a:spcPct val="100000"/>
              </a:lnSpc>
              <a:buNone/>
            </a:pPr>
            <a:r>
              <a:rPr lang="pl-PL" sz="2000" dirty="0"/>
              <a:t>Dla uczniów technikum, który zostali skierowani na egzamin do szkoły branżowej nie będzie możliwości zamiany terminu egzaminu z uczniami, którzy zostali zaplanowani w technikum. Należy odpowiednio wcześniej przesłać e-mailem do OKE wniosek (zał. 16 z imiennym wykazem zdających) o skierowanie uczniów technikum do szkoły branżowej. </a:t>
            </a:r>
          </a:p>
          <a:p>
            <a:pPr marL="0" indent="0">
              <a:lnSpc>
                <a:spcPct val="120000"/>
              </a:lnSpc>
              <a:buNone/>
            </a:pPr>
            <a:endParaRPr lang="pl-PL" sz="2000"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11</a:t>
            </a:fld>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2200474109"/>
              </p:ext>
            </p:extLst>
          </p:nvPr>
        </p:nvGraphicFramePr>
        <p:xfrm>
          <a:off x="924427" y="909251"/>
          <a:ext cx="9685418" cy="176686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xmlns="" val="3631556129"/>
                    </a:ext>
                  </a:extLst>
                </a:gridCol>
                <a:gridCol w="876968">
                  <a:extLst>
                    <a:ext uri="{9D8B030D-6E8A-4147-A177-3AD203B41FA5}">
                      <a16:colId xmlns:a16="http://schemas.microsoft.com/office/drawing/2014/main" xmlns="" val="3851619869"/>
                    </a:ext>
                  </a:extLst>
                </a:gridCol>
                <a:gridCol w="876968">
                  <a:extLst>
                    <a:ext uri="{9D8B030D-6E8A-4147-A177-3AD203B41FA5}">
                      <a16:colId xmlns:a16="http://schemas.microsoft.com/office/drawing/2014/main" xmlns="" val="1129013135"/>
                    </a:ext>
                  </a:extLst>
                </a:gridCol>
                <a:gridCol w="876968">
                  <a:extLst>
                    <a:ext uri="{9D8B030D-6E8A-4147-A177-3AD203B41FA5}">
                      <a16:colId xmlns:a16="http://schemas.microsoft.com/office/drawing/2014/main" xmlns="" val="1752008550"/>
                    </a:ext>
                  </a:extLst>
                </a:gridCol>
                <a:gridCol w="876968">
                  <a:extLst>
                    <a:ext uri="{9D8B030D-6E8A-4147-A177-3AD203B41FA5}">
                      <a16:colId xmlns:a16="http://schemas.microsoft.com/office/drawing/2014/main" xmlns="" val="615378287"/>
                    </a:ext>
                  </a:extLst>
                </a:gridCol>
                <a:gridCol w="876968">
                  <a:extLst>
                    <a:ext uri="{9D8B030D-6E8A-4147-A177-3AD203B41FA5}">
                      <a16:colId xmlns:a16="http://schemas.microsoft.com/office/drawing/2014/main" xmlns="" val="214844006"/>
                    </a:ext>
                  </a:extLst>
                </a:gridCol>
                <a:gridCol w="876968">
                  <a:extLst>
                    <a:ext uri="{9D8B030D-6E8A-4147-A177-3AD203B41FA5}">
                      <a16:colId xmlns:a16="http://schemas.microsoft.com/office/drawing/2014/main" xmlns="" val="2740134159"/>
                    </a:ext>
                  </a:extLst>
                </a:gridCol>
                <a:gridCol w="876968">
                  <a:extLst>
                    <a:ext uri="{9D8B030D-6E8A-4147-A177-3AD203B41FA5}">
                      <a16:colId xmlns:a16="http://schemas.microsoft.com/office/drawing/2014/main" xmlns="" val="1918730360"/>
                    </a:ext>
                  </a:extLst>
                </a:gridCol>
                <a:gridCol w="876968">
                  <a:extLst>
                    <a:ext uri="{9D8B030D-6E8A-4147-A177-3AD203B41FA5}">
                      <a16:colId xmlns:a16="http://schemas.microsoft.com/office/drawing/2014/main" xmlns="" val="3883303478"/>
                    </a:ext>
                  </a:extLst>
                </a:gridCol>
                <a:gridCol w="876968">
                  <a:extLst>
                    <a:ext uri="{9D8B030D-6E8A-4147-A177-3AD203B41FA5}">
                      <a16:colId xmlns:a16="http://schemas.microsoft.com/office/drawing/2014/main" xmlns="" val="704993908"/>
                    </a:ext>
                  </a:extLst>
                </a:gridCol>
              </a:tblGrid>
              <a:tr h="441715">
                <a:tc>
                  <a:txBody>
                    <a:bodyPr/>
                    <a:lstStyle/>
                    <a:p>
                      <a:pPr algn="ctr"/>
                      <a:r>
                        <a:rPr lang="pl-PL" sz="1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1800" b="0" dirty="0" smtClean="0">
                          <a:solidFill>
                            <a:schemeClr val="bg1"/>
                          </a:solidFill>
                        </a:rPr>
                        <a:t>26.06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1800" b="0" dirty="0" smtClean="0">
                          <a:solidFill>
                            <a:schemeClr val="bg1"/>
                          </a:solidFill>
                        </a:rPr>
                        <a:t>27.06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1800" b="0" dirty="0" smtClean="0">
                          <a:solidFill>
                            <a:schemeClr val="bg1"/>
                          </a:solidFill>
                        </a:rPr>
                        <a:t>28.06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441715">
                <a:tc>
                  <a:txBody>
                    <a:bodyPr/>
                    <a:lstStyle/>
                    <a:p>
                      <a:pPr algn="ctr"/>
                      <a:r>
                        <a:rPr lang="pl-PL" sz="1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441715">
                <a:tc>
                  <a:txBody>
                    <a:bodyPr/>
                    <a:lstStyle/>
                    <a:p>
                      <a:pPr algn="ctr"/>
                      <a:r>
                        <a:rPr lang="pl-PL" sz="1800" b="1" dirty="0" smtClean="0"/>
                        <a:t>SB</a:t>
                      </a:r>
                      <a:r>
                        <a:rPr lang="pl-PL" sz="1800" b="1" baseline="0" dirty="0" smtClean="0"/>
                        <a:t> I</a:t>
                      </a:r>
                      <a:endParaRPr lang="pl-PL"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441715">
                <a:tc>
                  <a:txBody>
                    <a:bodyPr/>
                    <a:lstStyle/>
                    <a:p>
                      <a:pPr algn="ctr"/>
                      <a:r>
                        <a:rPr lang="pl-PL" sz="1800" b="1" dirty="0"/>
                        <a:t>Technikum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bg1">
                              <a:lumMod val="75000"/>
                            </a:schemeClr>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1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bl>
          </a:graphicData>
        </a:graphic>
      </p:graphicFrame>
      <p:sp>
        <p:nvSpPr>
          <p:cNvPr id="16" name="pole tekstowe 15">
            <a:extLst>
              <a:ext uri="{FF2B5EF4-FFF2-40B4-BE49-F238E27FC236}">
                <a16:creationId xmlns:a16="http://schemas.microsoft.com/office/drawing/2014/main" xmlns="" id="{D9CD5474-9081-42EF-8D7C-867FDFAC6865}"/>
              </a:ext>
            </a:extLst>
          </p:cNvPr>
          <p:cNvSpPr txBox="1"/>
          <p:nvPr/>
        </p:nvSpPr>
        <p:spPr>
          <a:xfrm>
            <a:off x="5440276" y="1800730"/>
            <a:ext cx="653720" cy="400110"/>
          </a:xfrm>
          <a:prstGeom prst="rect">
            <a:avLst/>
          </a:prstGeom>
          <a:noFill/>
        </p:spPr>
        <p:txBody>
          <a:bodyPr wrap="square" rtlCol="0">
            <a:spAutoFit/>
          </a:bodyPr>
          <a:lstStyle/>
          <a:p>
            <a:r>
              <a:rPr lang="pl-PL" sz="2000" b="1" dirty="0"/>
              <a:t>2+</a:t>
            </a:r>
            <a:r>
              <a:rPr lang="pl-PL" sz="2000" b="1" dirty="0">
                <a:solidFill>
                  <a:srgbClr val="C00000"/>
                </a:solidFill>
              </a:rPr>
              <a:t>4</a:t>
            </a:r>
          </a:p>
        </p:txBody>
      </p:sp>
      <p:cxnSp>
        <p:nvCxnSpPr>
          <p:cNvPr id="18" name="Łącznik prosty ze strzałką 17">
            <a:extLst>
              <a:ext uri="{FF2B5EF4-FFF2-40B4-BE49-F238E27FC236}">
                <a16:creationId xmlns:a16="http://schemas.microsoft.com/office/drawing/2014/main" xmlns="" id="{35C3DCDA-9898-4F55-A8BE-E1EA006A0D71}"/>
              </a:ext>
            </a:extLst>
          </p:cNvPr>
          <p:cNvCxnSpPr/>
          <p:nvPr/>
        </p:nvCxnSpPr>
        <p:spPr>
          <a:xfrm flipV="1">
            <a:off x="5974031" y="2069549"/>
            <a:ext cx="0" cy="26258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18077916"/>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Przykład 2 planowania w SIOEPKZ</a:t>
            </a:r>
          </a:p>
        </p:txBody>
      </p:sp>
      <p:sp>
        <p:nvSpPr>
          <p:cNvPr id="3" name="Symbol zastępczy zawartości 2"/>
          <p:cNvSpPr>
            <a:spLocks noGrp="1"/>
          </p:cNvSpPr>
          <p:nvPr>
            <p:ph idx="1"/>
          </p:nvPr>
        </p:nvSpPr>
        <p:spPr>
          <a:xfrm>
            <a:off x="340659" y="3044868"/>
            <a:ext cx="11410617" cy="3182937"/>
          </a:xfrm>
        </p:spPr>
        <p:txBody>
          <a:bodyPr>
            <a:noAutofit/>
          </a:bodyPr>
          <a:lstStyle/>
          <a:p>
            <a:pPr marL="0" indent="0">
              <a:lnSpc>
                <a:spcPct val="100000"/>
              </a:lnSpc>
              <a:buNone/>
            </a:pPr>
            <a:r>
              <a:rPr lang="pl-PL" sz="2000" dirty="0"/>
              <a:t>Sposób 3. </a:t>
            </a:r>
          </a:p>
          <a:p>
            <a:pPr marL="0" indent="0" algn="just">
              <a:lnSpc>
                <a:spcPct val="100000"/>
              </a:lnSpc>
              <a:buNone/>
            </a:pPr>
            <a:r>
              <a:rPr lang="pl-PL" sz="2000" dirty="0"/>
              <a:t>Wszystkich uczniów technikum przekierujemy na egzamin do szkoły branżowej (na wniosek szkoły robi to pracownik OKE). Wtedy jako dyrektor/pracownik w szkole branżowej planujemy 6 egzaminów (3 w dniu </a:t>
            </a:r>
            <a:r>
              <a:rPr lang="pl-PL" sz="2000" dirty="0" smtClean="0"/>
              <a:t>26.06 </a:t>
            </a:r>
            <a:r>
              <a:rPr lang="pl-PL" sz="2000" dirty="0"/>
              <a:t>na które przypisujemy po 6 zdających i 3 egzaminy w dniu </a:t>
            </a:r>
            <a:r>
              <a:rPr lang="pl-PL" sz="2000" dirty="0" smtClean="0"/>
              <a:t>27.06 </a:t>
            </a:r>
            <a:r>
              <a:rPr lang="pl-PL" sz="2000" dirty="0"/>
              <a:t>na który przypisujemy odpowiednio </a:t>
            </a:r>
            <a:r>
              <a:rPr lang="pl-PL" sz="2000" dirty="0" smtClean="0"/>
              <a:t/>
            </a:r>
            <a:br>
              <a:rPr lang="pl-PL" sz="2000" dirty="0" smtClean="0"/>
            </a:br>
            <a:r>
              <a:rPr lang="pl-PL" sz="2000" dirty="0" smtClean="0"/>
              <a:t>6-6-5 </a:t>
            </a:r>
            <a:r>
              <a:rPr lang="pl-PL" sz="2000" dirty="0"/>
              <a:t>zdających).</a:t>
            </a:r>
          </a:p>
          <a:p>
            <a:pPr marL="0" indent="0" algn="just">
              <a:lnSpc>
                <a:spcPct val="100000"/>
              </a:lnSpc>
              <a:buNone/>
            </a:pPr>
            <a:r>
              <a:rPr lang="pl-PL" sz="2000" dirty="0"/>
              <a:t>Uwaga:</a:t>
            </a:r>
          </a:p>
          <a:p>
            <a:pPr marL="0" indent="0" algn="just">
              <a:lnSpc>
                <a:spcPct val="100000"/>
              </a:lnSpc>
              <a:buNone/>
            </a:pPr>
            <a:r>
              <a:rPr lang="pl-PL" sz="2000" dirty="0"/>
              <a:t>Należy odpowiednio wcześniej przesłać do OKE wniosek (zał. 16) o skierowanie uczniów technikum do szkoły branżowej.  </a:t>
            </a:r>
          </a:p>
          <a:p>
            <a:pPr marL="0" indent="0">
              <a:lnSpc>
                <a:spcPct val="100000"/>
              </a:lnSpc>
              <a:buNone/>
            </a:pPr>
            <a:endParaRPr lang="pl-PL" sz="2000"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12</a:t>
            </a:fld>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3124044423"/>
              </p:ext>
            </p:extLst>
          </p:nvPr>
        </p:nvGraphicFramePr>
        <p:xfrm>
          <a:off x="838200" y="1166222"/>
          <a:ext cx="9685418" cy="1808332"/>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xmlns="" val="3631556129"/>
                    </a:ext>
                  </a:extLst>
                </a:gridCol>
                <a:gridCol w="876968">
                  <a:extLst>
                    <a:ext uri="{9D8B030D-6E8A-4147-A177-3AD203B41FA5}">
                      <a16:colId xmlns:a16="http://schemas.microsoft.com/office/drawing/2014/main" xmlns="" val="3851619869"/>
                    </a:ext>
                  </a:extLst>
                </a:gridCol>
                <a:gridCol w="876968">
                  <a:extLst>
                    <a:ext uri="{9D8B030D-6E8A-4147-A177-3AD203B41FA5}">
                      <a16:colId xmlns:a16="http://schemas.microsoft.com/office/drawing/2014/main" xmlns="" val="1129013135"/>
                    </a:ext>
                  </a:extLst>
                </a:gridCol>
                <a:gridCol w="876968">
                  <a:extLst>
                    <a:ext uri="{9D8B030D-6E8A-4147-A177-3AD203B41FA5}">
                      <a16:colId xmlns:a16="http://schemas.microsoft.com/office/drawing/2014/main" xmlns="" val="1752008550"/>
                    </a:ext>
                  </a:extLst>
                </a:gridCol>
                <a:gridCol w="876968">
                  <a:extLst>
                    <a:ext uri="{9D8B030D-6E8A-4147-A177-3AD203B41FA5}">
                      <a16:colId xmlns:a16="http://schemas.microsoft.com/office/drawing/2014/main" xmlns="" val="615378287"/>
                    </a:ext>
                  </a:extLst>
                </a:gridCol>
                <a:gridCol w="876968">
                  <a:extLst>
                    <a:ext uri="{9D8B030D-6E8A-4147-A177-3AD203B41FA5}">
                      <a16:colId xmlns:a16="http://schemas.microsoft.com/office/drawing/2014/main" xmlns="" val="214844006"/>
                    </a:ext>
                  </a:extLst>
                </a:gridCol>
                <a:gridCol w="876968">
                  <a:extLst>
                    <a:ext uri="{9D8B030D-6E8A-4147-A177-3AD203B41FA5}">
                      <a16:colId xmlns:a16="http://schemas.microsoft.com/office/drawing/2014/main" xmlns="" val="2740134159"/>
                    </a:ext>
                  </a:extLst>
                </a:gridCol>
                <a:gridCol w="876968">
                  <a:extLst>
                    <a:ext uri="{9D8B030D-6E8A-4147-A177-3AD203B41FA5}">
                      <a16:colId xmlns:a16="http://schemas.microsoft.com/office/drawing/2014/main" xmlns="" val="1918730360"/>
                    </a:ext>
                  </a:extLst>
                </a:gridCol>
                <a:gridCol w="876968">
                  <a:extLst>
                    <a:ext uri="{9D8B030D-6E8A-4147-A177-3AD203B41FA5}">
                      <a16:colId xmlns:a16="http://schemas.microsoft.com/office/drawing/2014/main" xmlns="" val="3883303478"/>
                    </a:ext>
                  </a:extLst>
                </a:gridCol>
                <a:gridCol w="876968">
                  <a:extLst>
                    <a:ext uri="{9D8B030D-6E8A-4147-A177-3AD203B41FA5}">
                      <a16:colId xmlns:a16="http://schemas.microsoft.com/office/drawing/2014/main" xmlns="" val="704993908"/>
                    </a:ext>
                  </a:extLst>
                </a:gridCol>
              </a:tblGrid>
              <a:tr h="441715">
                <a:tc>
                  <a:txBody>
                    <a:bodyPr/>
                    <a:lstStyle/>
                    <a:p>
                      <a:pPr algn="ctr"/>
                      <a:r>
                        <a:rPr lang="pl-PL" sz="1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1800" b="0" dirty="0" smtClean="0">
                          <a:solidFill>
                            <a:schemeClr val="bg1"/>
                          </a:solidFill>
                        </a:rPr>
                        <a:t>26.06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1800" b="0" dirty="0" smtClean="0">
                          <a:solidFill>
                            <a:schemeClr val="bg1"/>
                          </a:solidFill>
                        </a:rPr>
                        <a:t>27.06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1800" b="0" dirty="0" smtClean="0">
                          <a:solidFill>
                            <a:schemeClr val="bg1"/>
                          </a:solidFill>
                        </a:rPr>
                        <a:t>28.06</a:t>
                      </a:r>
                      <a:endParaRPr lang="pl-PL" sz="1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441715">
                <a:tc>
                  <a:txBody>
                    <a:bodyPr/>
                    <a:lstStyle/>
                    <a:p>
                      <a:pPr algn="ctr"/>
                      <a:r>
                        <a:rPr lang="pl-PL" sz="1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1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441715">
                <a:tc>
                  <a:txBody>
                    <a:bodyPr/>
                    <a:lstStyle/>
                    <a:p>
                      <a:pPr algn="ctr"/>
                      <a:r>
                        <a:rPr lang="pl-PL" sz="1800" b="1" dirty="0" smtClean="0"/>
                        <a:t>SB</a:t>
                      </a:r>
                      <a:r>
                        <a:rPr lang="pl-PL" sz="1800" b="1" baseline="0" dirty="0" smtClean="0"/>
                        <a:t> I</a:t>
                      </a:r>
                      <a:endParaRPr lang="pl-PL"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483187">
                <a:tc>
                  <a:txBody>
                    <a:bodyPr/>
                    <a:lstStyle/>
                    <a:p>
                      <a:pPr algn="ctr"/>
                      <a:r>
                        <a:rPr lang="pl-PL" sz="1800" b="1" dirty="0"/>
                        <a:t>Technikum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bl>
          </a:graphicData>
        </a:graphic>
      </p:graphicFrame>
      <p:sp>
        <p:nvSpPr>
          <p:cNvPr id="8" name="pole tekstowe 7"/>
          <p:cNvSpPr txBox="1"/>
          <p:nvPr/>
        </p:nvSpPr>
        <p:spPr>
          <a:xfrm>
            <a:off x="2890756" y="2057330"/>
            <a:ext cx="417094" cy="400110"/>
          </a:xfrm>
          <a:prstGeom prst="rect">
            <a:avLst/>
          </a:prstGeom>
          <a:noFill/>
        </p:spPr>
        <p:txBody>
          <a:bodyPr wrap="square" rtlCol="0">
            <a:spAutoFit/>
          </a:bodyPr>
          <a:lstStyle/>
          <a:p>
            <a:r>
              <a:rPr lang="pl-PL" sz="2000" b="1" dirty="0"/>
              <a:t>6</a:t>
            </a:r>
          </a:p>
        </p:txBody>
      </p:sp>
      <p:sp>
        <p:nvSpPr>
          <p:cNvPr id="9" name="pole tekstowe 8"/>
          <p:cNvSpPr txBox="1"/>
          <p:nvPr/>
        </p:nvSpPr>
        <p:spPr>
          <a:xfrm>
            <a:off x="3793961" y="2055114"/>
            <a:ext cx="417094" cy="400110"/>
          </a:xfrm>
          <a:prstGeom prst="rect">
            <a:avLst/>
          </a:prstGeom>
          <a:noFill/>
        </p:spPr>
        <p:txBody>
          <a:bodyPr wrap="square" rtlCol="0">
            <a:spAutoFit/>
          </a:bodyPr>
          <a:lstStyle/>
          <a:p>
            <a:r>
              <a:rPr lang="pl-PL" sz="2000" b="1" dirty="0"/>
              <a:t>6</a:t>
            </a:r>
          </a:p>
        </p:txBody>
      </p:sp>
      <p:sp>
        <p:nvSpPr>
          <p:cNvPr id="10" name="pole tekstowe 9"/>
          <p:cNvSpPr txBox="1"/>
          <p:nvPr/>
        </p:nvSpPr>
        <p:spPr>
          <a:xfrm>
            <a:off x="4687399" y="2047725"/>
            <a:ext cx="417094" cy="400110"/>
          </a:xfrm>
          <a:prstGeom prst="rect">
            <a:avLst/>
          </a:prstGeom>
          <a:noFill/>
        </p:spPr>
        <p:txBody>
          <a:bodyPr wrap="square" rtlCol="0">
            <a:spAutoFit/>
          </a:bodyPr>
          <a:lstStyle/>
          <a:p>
            <a:r>
              <a:rPr lang="pl-PL" sz="2000" b="1" dirty="0"/>
              <a:t>6</a:t>
            </a:r>
          </a:p>
        </p:txBody>
      </p:sp>
      <p:sp>
        <p:nvSpPr>
          <p:cNvPr id="11" name="pole tekstowe 10"/>
          <p:cNvSpPr txBox="1"/>
          <p:nvPr/>
        </p:nvSpPr>
        <p:spPr>
          <a:xfrm>
            <a:off x="5315767" y="2051101"/>
            <a:ext cx="653720" cy="400110"/>
          </a:xfrm>
          <a:prstGeom prst="rect">
            <a:avLst/>
          </a:prstGeom>
          <a:noFill/>
        </p:spPr>
        <p:txBody>
          <a:bodyPr wrap="square" rtlCol="0">
            <a:spAutoFit/>
          </a:bodyPr>
          <a:lstStyle/>
          <a:p>
            <a:r>
              <a:rPr lang="pl-PL" sz="2000" b="1" dirty="0"/>
              <a:t>2+</a:t>
            </a:r>
            <a:r>
              <a:rPr lang="pl-PL" sz="2000" b="1" dirty="0">
                <a:solidFill>
                  <a:srgbClr val="C00000"/>
                </a:solidFill>
              </a:rPr>
              <a:t>4</a:t>
            </a:r>
          </a:p>
        </p:txBody>
      </p:sp>
      <p:sp>
        <p:nvSpPr>
          <p:cNvPr id="12" name="pole tekstowe 11"/>
          <p:cNvSpPr txBox="1"/>
          <p:nvPr/>
        </p:nvSpPr>
        <p:spPr>
          <a:xfrm>
            <a:off x="7275089" y="2543689"/>
            <a:ext cx="417094" cy="400110"/>
          </a:xfrm>
          <a:prstGeom prst="rect">
            <a:avLst/>
          </a:prstGeom>
          <a:noFill/>
        </p:spPr>
        <p:txBody>
          <a:bodyPr wrap="square" rtlCol="0">
            <a:spAutoFit/>
          </a:bodyPr>
          <a:lstStyle/>
          <a:p>
            <a:r>
              <a:rPr lang="pl-PL" sz="2000" b="1" dirty="0">
                <a:solidFill>
                  <a:schemeClr val="bg1">
                    <a:lumMod val="75000"/>
                  </a:schemeClr>
                </a:solidFill>
              </a:rPr>
              <a:t>5</a:t>
            </a:r>
          </a:p>
        </p:txBody>
      </p:sp>
      <p:sp>
        <p:nvSpPr>
          <p:cNvPr id="13" name="pole tekstowe 12"/>
          <p:cNvSpPr txBox="1"/>
          <p:nvPr/>
        </p:nvSpPr>
        <p:spPr>
          <a:xfrm>
            <a:off x="6416839" y="2562997"/>
            <a:ext cx="417094" cy="400110"/>
          </a:xfrm>
          <a:prstGeom prst="rect">
            <a:avLst/>
          </a:prstGeom>
          <a:noFill/>
        </p:spPr>
        <p:txBody>
          <a:bodyPr wrap="square" rtlCol="0">
            <a:spAutoFit/>
          </a:bodyPr>
          <a:lstStyle/>
          <a:p>
            <a:r>
              <a:rPr lang="pl-PL" sz="2000" b="1" dirty="0">
                <a:solidFill>
                  <a:schemeClr val="bg1">
                    <a:lumMod val="75000"/>
                  </a:schemeClr>
                </a:solidFill>
              </a:rPr>
              <a:t>6</a:t>
            </a:r>
          </a:p>
        </p:txBody>
      </p:sp>
      <p:sp>
        <p:nvSpPr>
          <p:cNvPr id="14" name="pole tekstowe 13"/>
          <p:cNvSpPr txBox="1"/>
          <p:nvPr/>
        </p:nvSpPr>
        <p:spPr>
          <a:xfrm>
            <a:off x="5558589" y="2556363"/>
            <a:ext cx="417094" cy="400110"/>
          </a:xfrm>
          <a:prstGeom prst="rect">
            <a:avLst/>
          </a:prstGeom>
          <a:noFill/>
        </p:spPr>
        <p:txBody>
          <a:bodyPr wrap="square" rtlCol="0">
            <a:spAutoFit/>
          </a:bodyPr>
          <a:lstStyle/>
          <a:p>
            <a:r>
              <a:rPr lang="pl-PL" sz="2000" b="1" dirty="0">
                <a:solidFill>
                  <a:schemeClr val="bg1">
                    <a:lumMod val="75000"/>
                  </a:schemeClr>
                </a:solidFill>
              </a:rPr>
              <a:t>4</a:t>
            </a:r>
          </a:p>
        </p:txBody>
      </p:sp>
      <p:sp>
        <p:nvSpPr>
          <p:cNvPr id="16" name="pole tekstowe 15">
            <a:extLst>
              <a:ext uri="{FF2B5EF4-FFF2-40B4-BE49-F238E27FC236}">
                <a16:creationId xmlns:a16="http://schemas.microsoft.com/office/drawing/2014/main" xmlns="" id="{3D191E48-FBDF-4A93-B915-46C167932784}"/>
              </a:ext>
            </a:extLst>
          </p:cNvPr>
          <p:cNvSpPr txBox="1"/>
          <p:nvPr/>
        </p:nvSpPr>
        <p:spPr>
          <a:xfrm>
            <a:off x="6362697" y="2051101"/>
            <a:ext cx="417094" cy="400110"/>
          </a:xfrm>
          <a:prstGeom prst="rect">
            <a:avLst/>
          </a:prstGeom>
          <a:noFill/>
        </p:spPr>
        <p:txBody>
          <a:bodyPr wrap="square" rtlCol="0">
            <a:spAutoFit/>
          </a:bodyPr>
          <a:lstStyle/>
          <a:p>
            <a:r>
              <a:rPr lang="pl-PL" sz="2000" b="1" dirty="0">
                <a:solidFill>
                  <a:srgbClr val="C00000"/>
                </a:solidFill>
              </a:rPr>
              <a:t>6</a:t>
            </a:r>
          </a:p>
        </p:txBody>
      </p:sp>
      <p:sp>
        <p:nvSpPr>
          <p:cNvPr id="17" name="pole tekstowe 16">
            <a:extLst>
              <a:ext uri="{FF2B5EF4-FFF2-40B4-BE49-F238E27FC236}">
                <a16:creationId xmlns:a16="http://schemas.microsoft.com/office/drawing/2014/main" xmlns="" id="{61701E61-C511-4431-B4A6-BA363F88F6DD}"/>
              </a:ext>
            </a:extLst>
          </p:cNvPr>
          <p:cNvSpPr txBox="1"/>
          <p:nvPr/>
        </p:nvSpPr>
        <p:spPr>
          <a:xfrm>
            <a:off x="7211508" y="2055114"/>
            <a:ext cx="417094" cy="400110"/>
          </a:xfrm>
          <a:prstGeom prst="rect">
            <a:avLst/>
          </a:prstGeom>
          <a:noFill/>
        </p:spPr>
        <p:txBody>
          <a:bodyPr wrap="square" rtlCol="0">
            <a:spAutoFit/>
          </a:bodyPr>
          <a:lstStyle/>
          <a:p>
            <a:r>
              <a:rPr lang="pl-PL" sz="2000" b="1" dirty="0">
                <a:solidFill>
                  <a:srgbClr val="C00000"/>
                </a:solidFill>
              </a:rPr>
              <a:t>5</a:t>
            </a:r>
          </a:p>
        </p:txBody>
      </p:sp>
      <p:cxnSp>
        <p:nvCxnSpPr>
          <p:cNvPr id="7" name="Łącznik prosty ze strzałką 6">
            <a:extLst>
              <a:ext uri="{FF2B5EF4-FFF2-40B4-BE49-F238E27FC236}">
                <a16:creationId xmlns:a16="http://schemas.microsoft.com/office/drawing/2014/main" xmlns="" id="{83BC7236-DF50-4F55-B6AD-D5AF027A3552}"/>
              </a:ext>
            </a:extLst>
          </p:cNvPr>
          <p:cNvCxnSpPr/>
          <p:nvPr/>
        </p:nvCxnSpPr>
        <p:spPr>
          <a:xfrm flipV="1">
            <a:off x="5785772" y="2366967"/>
            <a:ext cx="0" cy="26258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a:extLst>
              <a:ext uri="{FF2B5EF4-FFF2-40B4-BE49-F238E27FC236}">
                <a16:creationId xmlns:a16="http://schemas.microsoft.com/office/drawing/2014/main" xmlns="" id="{7C72E47D-3A1B-409D-8EA8-9E02F3E2B778}"/>
              </a:ext>
            </a:extLst>
          </p:cNvPr>
          <p:cNvCxnSpPr/>
          <p:nvPr/>
        </p:nvCxnSpPr>
        <p:spPr>
          <a:xfrm flipV="1">
            <a:off x="6549539" y="2353520"/>
            <a:ext cx="0" cy="26258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xmlns="" id="{081E92A3-CC6C-48C1-9802-F2D972DFA65B}"/>
              </a:ext>
            </a:extLst>
          </p:cNvPr>
          <p:cNvCxnSpPr/>
          <p:nvPr/>
        </p:nvCxnSpPr>
        <p:spPr>
          <a:xfrm flipV="1">
            <a:off x="7471010" y="2340073"/>
            <a:ext cx="0" cy="262582"/>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16216868"/>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8C3D0B-2BFA-40AD-8C94-E825DA16AF65}"/>
              </a:ext>
            </a:extLst>
          </p:cNvPr>
          <p:cNvSpPr>
            <a:spLocks noGrp="1"/>
          </p:cNvSpPr>
          <p:nvPr>
            <p:ph type="title"/>
          </p:nvPr>
        </p:nvSpPr>
        <p:spPr>
          <a:xfrm>
            <a:off x="831850" y="1709738"/>
            <a:ext cx="10515600" cy="2163015"/>
          </a:xfrm>
        </p:spPr>
        <p:txBody>
          <a:bodyPr/>
          <a:lstStyle/>
          <a:p>
            <a:pPr algn="ctr"/>
            <a:r>
              <a:rPr lang="pl-PL" sz="5900" dirty="0">
                <a:solidFill>
                  <a:srgbClr val="002060"/>
                </a:solidFill>
              </a:rPr>
              <a:t>Planowanie egzaminu z części praktycznej – </a:t>
            </a:r>
            <a:r>
              <a:rPr lang="pl-PL" sz="5900" dirty="0">
                <a:solidFill>
                  <a:srgbClr val="002060"/>
                </a:solidFill>
                <a:highlight>
                  <a:srgbClr val="FFFF00"/>
                </a:highlight>
              </a:rPr>
              <a:t>zadania jawne</a:t>
            </a:r>
          </a:p>
        </p:txBody>
      </p:sp>
      <p:sp>
        <p:nvSpPr>
          <p:cNvPr id="3" name="Symbol zastępczy tekstu 2">
            <a:extLst>
              <a:ext uri="{FF2B5EF4-FFF2-40B4-BE49-F238E27FC236}">
                <a16:creationId xmlns:a16="http://schemas.microsoft.com/office/drawing/2014/main" xmlns="" id="{8B4641D8-7350-4ED7-B0BD-D335E007457E}"/>
              </a:ext>
            </a:extLst>
          </p:cNvPr>
          <p:cNvSpPr>
            <a:spLocks noGrp="1"/>
          </p:cNvSpPr>
          <p:nvPr>
            <p:ph type="body" idx="1"/>
          </p:nvPr>
        </p:nvSpPr>
        <p:spPr/>
        <p:txBody>
          <a:bodyPr/>
          <a:lstStyle/>
          <a:p>
            <a:pPr algn="ctr"/>
            <a:r>
              <a:rPr lang="pl-PL" dirty="0"/>
              <a:t>Formuła 2019</a:t>
            </a:r>
          </a:p>
        </p:txBody>
      </p:sp>
      <p:sp>
        <p:nvSpPr>
          <p:cNvPr id="4" name="Symbol zastępczy numeru slajdu 3">
            <a:extLst>
              <a:ext uri="{FF2B5EF4-FFF2-40B4-BE49-F238E27FC236}">
                <a16:creationId xmlns:a16="http://schemas.microsoft.com/office/drawing/2014/main" xmlns="" id="{6F5C157B-6CDF-4AEB-B25B-AC5E42E1BA5D}"/>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963253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2870" y="608878"/>
            <a:ext cx="5697071" cy="874739"/>
          </a:xfrm>
        </p:spPr>
        <p:txBody>
          <a:bodyPr>
            <a:normAutofit/>
          </a:bodyPr>
          <a:lstStyle/>
          <a:p>
            <a:r>
              <a:rPr lang="pl-PL" sz="4000" dirty="0">
                <a:solidFill>
                  <a:srgbClr val="002060"/>
                </a:solidFill>
              </a:rPr>
              <a:t>Zadania jawne</a:t>
            </a:r>
          </a:p>
        </p:txBody>
      </p:sp>
      <p:sp>
        <p:nvSpPr>
          <p:cNvPr id="3" name="Symbol zastępczy zawartości 2"/>
          <p:cNvSpPr>
            <a:spLocks noGrp="1"/>
          </p:cNvSpPr>
          <p:nvPr>
            <p:ph sz="quarter" idx="4294967295"/>
          </p:nvPr>
        </p:nvSpPr>
        <p:spPr>
          <a:xfrm>
            <a:off x="268941" y="1844981"/>
            <a:ext cx="11654118" cy="4972890"/>
          </a:xfrm>
        </p:spPr>
        <p:txBody>
          <a:bodyPr>
            <a:normAutofit/>
          </a:bodyPr>
          <a:lstStyle/>
          <a:p>
            <a:pPr algn="just">
              <a:lnSpc>
                <a:spcPct val="100000"/>
              </a:lnSpc>
            </a:pPr>
            <a:r>
              <a:rPr lang="pl-PL" dirty="0">
                <a:solidFill>
                  <a:srgbClr val="002060"/>
                </a:solidFill>
              </a:rPr>
              <a:t>Dyrektor CKE </a:t>
            </a:r>
            <a:r>
              <a:rPr lang="pl-PL" dirty="0">
                <a:solidFill>
                  <a:srgbClr val="002060"/>
                </a:solidFill>
                <a:effectLst>
                  <a:outerShdw blurRad="38100" dist="38100" dir="2700000" algn="tl">
                    <a:srgbClr val="000000">
                      <a:alpha val="43137"/>
                    </a:srgbClr>
                  </a:outerShdw>
                </a:effectLst>
              </a:rPr>
              <a:t>nie wcześniej niż 3 m-ce </a:t>
            </a:r>
            <a:r>
              <a:rPr lang="pl-PL" dirty="0">
                <a:solidFill>
                  <a:srgbClr val="002060"/>
                </a:solidFill>
              </a:rPr>
              <a:t>przed egzaminem wskazuje zadania egzaminacyjne do wykorzystania do przeprowadzenia egzaminu (zadania jawne).</a:t>
            </a:r>
          </a:p>
          <a:p>
            <a:pPr algn="just">
              <a:lnSpc>
                <a:spcPct val="100000"/>
              </a:lnSpc>
            </a:pPr>
            <a:r>
              <a:rPr lang="pl-PL" dirty="0">
                <a:solidFill>
                  <a:srgbClr val="002060"/>
                </a:solidFill>
              </a:rPr>
              <a:t>Dyrektor szkoły może złożyć do dyrektora OKE umotywowany wniosek </a:t>
            </a:r>
            <a:br>
              <a:rPr lang="pl-PL" dirty="0">
                <a:solidFill>
                  <a:srgbClr val="002060"/>
                </a:solidFill>
              </a:rPr>
            </a:br>
            <a:r>
              <a:rPr lang="pl-PL" dirty="0">
                <a:solidFill>
                  <a:srgbClr val="002060"/>
                </a:solidFill>
              </a:rPr>
              <a:t>o zgodę na przeprowadzenie części praktycznej egzaminu z wykorzystaniem innego wyposażenia (posiadanego przez szkołę) </a:t>
            </a:r>
          </a:p>
          <a:p>
            <a:pPr algn="just">
              <a:lnSpc>
                <a:spcPct val="100000"/>
              </a:lnSpc>
            </a:pPr>
            <a:r>
              <a:rPr lang="pl-PL" dirty="0">
                <a:solidFill>
                  <a:srgbClr val="002060"/>
                </a:solidFill>
                <a:effectLst>
                  <a:outerShdw blurRad="38100" dist="38100" dir="2700000" algn="tl">
                    <a:srgbClr val="000000">
                      <a:alpha val="43137"/>
                    </a:srgbClr>
                  </a:outerShdw>
                </a:effectLst>
              </a:rPr>
              <a:t>Dyrektor szkoły drukuje arkusze egzaminacyjne we własnym zakresie.</a:t>
            </a:r>
          </a:p>
          <a:p>
            <a:pPr algn="just">
              <a:lnSpc>
                <a:spcPct val="120000"/>
              </a:lnSpc>
            </a:pPr>
            <a:r>
              <a:rPr lang="pl-PL" dirty="0">
                <a:solidFill>
                  <a:srgbClr val="002060"/>
                </a:solidFill>
                <a:effectLst>
                  <a:outerShdw blurRad="38100" dist="38100" dir="2700000" algn="tl">
                    <a:srgbClr val="000000">
                      <a:alpha val="43137"/>
                    </a:srgbClr>
                  </a:outerShdw>
                </a:effectLst>
              </a:rPr>
              <a:t>CKE lub OKE dostarcza </a:t>
            </a:r>
            <a:r>
              <a:rPr lang="pl-PL" i="1" dirty="0">
                <a:solidFill>
                  <a:srgbClr val="002060"/>
                </a:solidFill>
                <a:effectLst>
                  <a:outerShdw blurRad="38100" dist="38100" dir="2700000" algn="tl">
                    <a:srgbClr val="000000">
                      <a:alpha val="43137"/>
                    </a:srgbClr>
                  </a:outerShdw>
                </a:effectLst>
              </a:rPr>
              <a:t>Karty  oceny  </a:t>
            </a:r>
            <a:r>
              <a:rPr lang="pl-PL" dirty="0">
                <a:solidFill>
                  <a:srgbClr val="002060"/>
                </a:solidFill>
                <a:effectLst>
                  <a:outerShdw blurRad="38100" dist="38100" dir="2700000" algn="tl">
                    <a:srgbClr val="000000">
                      <a:alpha val="43137"/>
                    </a:srgbClr>
                  </a:outerShdw>
                </a:effectLst>
              </a:rPr>
              <a:t>oraz  </a:t>
            </a:r>
            <a:r>
              <a:rPr lang="pl-PL" i="1" dirty="0">
                <a:solidFill>
                  <a:srgbClr val="002060"/>
                </a:solidFill>
                <a:effectLst>
                  <a:outerShdw blurRad="38100" dist="38100" dir="2700000" algn="tl">
                    <a:srgbClr val="000000">
                      <a:alpha val="43137"/>
                    </a:srgbClr>
                  </a:outerShdw>
                </a:effectLst>
              </a:rPr>
              <a:t>Zasady oceniania  </a:t>
            </a:r>
            <a:r>
              <a:rPr lang="pl-PL" dirty="0">
                <a:solidFill>
                  <a:srgbClr val="002060"/>
                </a:solidFill>
                <a:effectLst>
                  <a:outerShdw blurRad="38100" dist="38100" dir="2700000" algn="tl">
                    <a:srgbClr val="000000">
                      <a:alpha val="43137"/>
                    </a:srgbClr>
                  </a:outerShdw>
                </a:effectLst>
              </a:rPr>
              <a:t>i</a:t>
            </a:r>
            <a:r>
              <a:rPr lang="pl-PL" i="1" dirty="0">
                <a:solidFill>
                  <a:srgbClr val="002060"/>
                </a:solidFill>
                <a:effectLst>
                  <a:outerShdw blurRad="38100" dist="38100" dir="2700000" algn="tl">
                    <a:srgbClr val="000000">
                      <a:alpha val="43137"/>
                    </a:srgbClr>
                  </a:outerShdw>
                </a:effectLst>
              </a:rPr>
              <a:t> </a:t>
            </a:r>
            <a:r>
              <a:rPr lang="pl-PL" dirty="0">
                <a:solidFill>
                  <a:srgbClr val="002060"/>
                </a:solidFill>
                <a:effectLst>
                  <a:outerShdw blurRad="38100" dist="38100" dir="2700000" algn="tl">
                    <a:srgbClr val="000000">
                      <a:alpha val="43137"/>
                    </a:srgbClr>
                  </a:outerShdw>
                </a:effectLst>
              </a:rPr>
              <a:t>inne  materiały  egzaminacyjne.</a:t>
            </a:r>
          </a:p>
        </p:txBody>
      </p:sp>
      <p:pic>
        <p:nvPicPr>
          <p:cNvPr id="5" name="Obraz 4">
            <a:extLst>
              <a:ext uri="{FF2B5EF4-FFF2-40B4-BE49-F238E27FC236}">
                <a16:creationId xmlns:a16="http://schemas.microsoft.com/office/drawing/2014/main" xmlns="" id="{2B21E980-199A-4455-AE51-0FA48981537F}"/>
              </a:ext>
            </a:extLst>
          </p:cNvPr>
          <p:cNvPicPr>
            <a:picLocks noChangeAspect="1"/>
          </p:cNvPicPr>
          <p:nvPr/>
        </p:nvPicPr>
        <p:blipFill rotWithShape="1">
          <a:blip r:embed="rId3"/>
          <a:srcRect l="4755" t="4606" r="3316" b="3329"/>
          <a:stretch/>
        </p:blipFill>
        <p:spPr>
          <a:xfrm>
            <a:off x="594439" y="247516"/>
            <a:ext cx="1652933" cy="1597465"/>
          </a:xfrm>
          <a:prstGeom prst="rect">
            <a:avLst/>
          </a:prstGeom>
        </p:spPr>
      </p:pic>
    </p:spTree>
    <p:extLst>
      <p:ext uri="{BB962C8B-B14F-4D97-AF65-F5344CB8AC3E}">
        <p14:creationId xmlns:p14="http://schemas.microsoft.com/office/powerpoint/2010/main" val="1368824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98820" y="195317"/>
            <a:ext cx="8934137" cy="874739"/>
          </a:xfrm>
        </p:spPr>
        <p:txBody>
          <a:bodyPr>
            <a:normAutofit/>
          </a:bodyPr>
          <a:lstStyle/>
          <a:p>
            <a:r>
              <a:rPr lang="pl-PL" sz="4000" dirty="0">
                <a:solidFill>
                  <a:srgbClr val="002060"/>
                </a:solidFill>
              </a:rPr>
              <a:t>Zadania jawne w 2021 r. – lista kwalifikacji</a:t>
            </a:r>
          </a:p>
        </p:txBody>
      </p:sp>
      <p:pic>
        <p:nvPicPr>
          <p:cNvPr id="5" name="Obraz 4">
            <a:extLst>
              <a:ext uri="{FF2B5EF4-FFF2-40B4-BE49-F238E27FC236}">
                <a16:creationId xmlns:a16="http://schemas.microsoft.com/office/drawing/2014/main" xmlns="" id="{2B21E980-199A-4455-AE51-0FA48981537F}"/>
              </a:ext>
            </a:extLst>
          </p:cNvPr>
          <p:cNvPicPr>
            <a:picLocks noChangeAspect="1"/>
          </p:cNvPicPr>
          <p:nvPr/>
        </p:nvPicPr>
        <p:blipFill rotWithShape="1">
          <a:blip r:embed="rId3"/>
          <a:srcRect l="4755" t="4606" r="3316" b="3329"/>
          <a:stretch/>
        </p:blipFill>
        <p:spPr>
          <a:xfrm>
            <a:off x="194873" y="142584"/>
            <a:ext cx="1467883" cy="1418625"/>
          </a:xfrm>
          <a:prstGeom prst="rect">
            <a:avLst/>
          </a:prstGeom>
        </p:spPr>
      </p:pic>
      <p:pic>
        <p:nvPicPr>
          <p:cNvPr id="6" name="Obraz 5">
            <a:extLst>
              <a:ext uri="{FF2B5EF4-FFF2-40B4-BE49-F238E27FC236}">
                <a16:creationId xmlns:a16="http://schemas.microsoft.com/office/drawing/2014/main" xmlns="" id="{F49D6C78-2269-407C-A10B-36AE212F9EB2}"/>
              </a:ext>
            </a:extLst>
          </p:cNvPr>
          <p:cNvPicPr>
            <a:picLocks noChangeAspect="1"/>
          </p:cNvPicPr>
          <p:nvPr/>
        </p:nvPicPr>
        <p:blipFill>
          <a:blip r:embed="rId4"/>
          <a:stretch>
            <a:fillRect/>
          </a:stretch>
        </p:blipFill>
        <p:spPr>
          <a:xfrm>
            <a:off x="2572870" y="872641"/>
            <a:ext cx="6369424" cy="5738285"/>
          </a:xfrm>
          <a:prstGeom prst="rect">
            <a:avLst/>
          </a:prstGeom>
        </p:spPr>
      </p:pic>
    </p:spTree>
    <p:extLst>
      <p:ext uri="{BB962C8B-B14F-4D97-AF65-F5344CB8AC3E}">
        <p14:creationId xmlns:p14="http://schemas.microsoft.com/office/powerpoint/2010/main" val="853864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2CF6205-F409-4189-8828-18A71FB78EFF}"/>
              </a:ext>
            </a:extLst>
          </p:cNvPr>
          <p:cNvSpPr>
            <a:spLocks noGrp="1"/>
          </p:cNvSpPr>
          <p:nvPr>
            <p:ph type="title"/>
          </p:nvPr>
        </p:nvSpPr>
        <p:spPr>
          <a:xfrm>
            <a:off x="640976" y="862666"/>
            <a:ext cx="11472002" cy="724087"/>
          </a:xfrm>
        </p:spPr>
        <p:txBody>
          <a:bodyPr>
            <a:normAutofit fontScale="90000"/>
          </a:bodyPr>
          <a:lstStyle/>
          <a:p>
            <a:r>
              <a:rPr lang="pl-PL" dirty="0"/>
              <a:t>Planowanie egzaminów </a:t>
            </a:r>
            <a:r>
              <a:rPr lang="pl-PL" dirty="0" smtClean="0"/>
              <a:t/>
            </a:r>
            <a:br>
              <a:rPr lang="pl-PL" dirty="0" smtClean="0"/>
            </a:br>
            <a:r>
              <a:rPr lang="pl-PL" sz="3600" dirty="0" smtClean="0"/>
              <a:t>z </a:t>
            </a:r>
            <a:r>
              <a:rPr lang="pl-PL" sz="3600" dirty="0"/>
              <a:t>równomiernym wykorzystaniem wskazanych zadań jawnych</a:t>
            </a:r>
            <a:br>
              <a:rPr lang="pl-PL" sz="3600" dirty="0"/>
            </a:br>
            <a:endParaRPr lang="pl-PL" sz="3600" dirty="0"/>
          </a:p>
        </p:txBody>
      </p:sp>
      <p:sp>
        <p:nvSpPr>
          <p:cNvPr id="3" name="Symbol zastępczy zawartości 2">
            <a:extLst>
              <a:ext uri="{FF2B5EF4-FFF2-40B4-BE49-F238E27FC236}">
                <a16:creationId xmlns:a16="http://schemas.microsoft.com/office/drawing/2014/main" xmlns="" id="{D2096E17-34F2-4924-A37F-766E6CAF9581}"/>
              </a:ext>
            </a:extLst>
          </p:cNvPr>
          <p:cNvSpPr>
            <a:spLocks noGrp="1"/>
          </p:cNvSpPr>
          <p:nvPr>
            <p:ph idx="1"/>
          </p:nvPr>
        </p:nvSpPr>
        <p:spPr>
          <a:xfrm>
            <a:off x="640976" y="1625973"/>
            <a:ext cx="10986732" cy="4912939"/>
          </a:xfrm>
        </p:spPr>
        <p:txBody>
          <a:bodyPr>
            <a:normAutofit/>
          </a:bodyPr>
          <a:lstStyle/>
          <a:p>
            <a:pPr marL="0" indent="0">
              <a:buNone/>
            </a:pPr>
            <a:r>
              <a:rPr lang="pl-PL" b="1" dirty="0"/>
              <a:t>Zasady planowania:</a:t>
            </a:r>
          </a:p>
          <a:p>
            <a:pPr lvl="0" algn="just"/>
            <a:r>
              <a:rPr lang="pl-PL" dirty="0"/>
              <a:t>każdy zdający na danej zmianie/ w tej samej sali/ miejscu wykonuje zadanie egzaminacyjne oznaczone tym samym numerem,</a:t>
            </a:r>
          </a:p>
          <a:p>
            <a:pPr algn="just"/>
            <a:r>
              <a:rPr lang="pl-PL" dirty="0"/>
              <a:t>na danej zmianie wszystkie stanowiska muszą być przygotowane zgodnie ze wskazaniami do jednego konkretnego zadania (wszyscy zdający na danej zmianie z zakresu danej kwalifikacji wykonują zawsze to samo zadanie, zaplanowane przez dyrektora OE),</a:t>
            </a:r>
          </a:p>
          <a:p>
            <a:pPr lvl="0" algn="just"/>
            <a:r>
              <a:rPr lang="pl-PL" dirty="0"/>
              <a:t>liczba zaplanowanych zmian (egzaminów) powinna być jak najmniejsza,</a:t>
            </a:r>
          </a:p>
          <a:p>
            <a:pPr lvl="0" algn="just"/>
            <a:r>
              <a:rPr lang="pl-PL" dirty="0"/>
              <a:t>w czasie trwania części praktycznej egzaminu każdy zdający pracuje przy osobnym stanowisku egzaminacyjnym.</a:t>
            </a:r>
          </a:p>
          <a:p>
            <a:pPr marL="0" indent="0">
              <a:buNone/>
            </a:pPr>
            <a:endParaRPr lang="pl-PL" dirty="0"/>
          </a:p>
          <a:p>
            <a:pPr marL="0" indent="0">
              <a:buNone/>
            </a:pPr>
            <a:endParaRPr lang="pl-PL" dirty="0"/>
          </a:p>
          <a:p>
            <a:pPr marL="0" indent="0">
              <a:buNone/>
            </a:pPr>
            <a:endParaRPr lang="pl-PL" dirty="0"/>
          </a:p>
        </p:txBody>
      </p:sp>
      <p:sp>
        <p:nvSpPr>
          <p:cNvPr id="4" name="Symbol zastępczy numeru slajdu 3">
            <a:extLst>
              <a:ext uri="{FF2B5EF4-FFF2-40B4-BE49-F238E27FC236}">
                <a16:creationId xmlns:a16="http://schemas.microsoft.com/office/drawing/2014/main" xmlns="" id="{AF91DADE-431B-431B-A614-576B8217AB07}"/>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361136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975A223-B1B8-447A-A3D1-55B6DCEEBE24}"/>
              </a:ext>
            </a:extLst>
          </p:cNvPr>
          <p:cNvSpPr>
            <a:spLocks noGrp="1"/>
          </p:cNvSpPr>
          <p:nvPr>
            <p:ph type="title"/>
          </p:nvPr>
        </p:nvSpPr>
        <p:spPr/>
        <p:txBody>
          <a:bodyPr>
            <a:normAutofit fontScale="90000"/>
          </a:bodyPr>
          <a:lstStyle/>
          <a:p>
            <a:r>
              <a:rPr lang="pl-PL" dirty="0"/>
              <a:t>Przykłady planowania wykorzystania zadań jawnych</a:t>
            </a:r>
          </a:p>
        </p:txBody>
      </p:sp>
      <p:sp>
        <p:nvSpPr>
          <p:cNvPr id="3" name="Symbol zastępczy zawartości 2">
            <a:extLst>
              <a:ext uri="{FF2B5EF4-FFF2-40B4-BE49-F238E27FC236}">
                <a16:creationId xmlns:a16="http://schemas.microsoft.com/office/drawing/2014/main" xmlns="" id="{8AC84855-F0A5-4880-B062-6D7F83B59BD3}"/>
              </a:ext>
            </a:extLst>
          </p:cNvPr>
          <p:cNvSpPr>
            <a:spLocks noGrp="1"/>
          </p:cNvSpPr>
          <p:nvPr>
            <p:ph idx="1"/>
          </p:nvPr>
        </p:nvSpPr>
        <p:spPr>
          <a:xfrm>
            <a:off x="838199" y="1264025"/>
            <a:ext cx="11035553" cy="1586751"/>
          </a:xfrm>
        </p:spPr>
        <p:txBody>
          <a:bodyPr>
            <a:normAutofit fontScale="85000" lnSpcReduction="10000"/>
          </a:bodyPr>
          <a:lstStyle/>
          <a:p>
            <a:pPr>
              <a:lnSpc>
                <a:spcPct val="120000"/>
              </a:lnSpc>
            </a:pPr>
            <a:r>
              <a:rPr lang="pl-PL" dirty="0"/>
              <a:t>w kwalifikacji XXY.01 jest 38 słuchaczy</a:t>
            </a:r>
          </a:p>
          <a:p>
            <a:pPr>
              <a:lnSpc>
                <a:spcPct val="120000"/>
              </a:lnSpc>
            </a:pPr>
            <a:r>
              <a:rPr lang="pl-PL" dirty="0"/>
              <a:t>ośrodek dysponuje 1 salą egzaminacyjną z 6 stanowiskami – będzie 7 zmian egzaminu</a:t>
            </a:r>
          </a:p>
          <a:p>
            <a:pPr>
              <a:lnSpc>
                <a:spcPct val="120000"/>
              </a:lnSpc>
            </a:pPr>
            <a:r>
              <a:rPr lang="pl-PL" dirty="0"/>
              <a:t>wskazane zostały 4 zadania jawne, które będą zastosowane w sesji</a:t>
            </a:r>
          </a:p>
        </p:txBody>
      </p:sp>
      <p:sp>
        <p:nvSpPr>
          <p:cNvPr id="4" name="Symbol zastępczy numeru slajdu 3">
            <a:extLst>
              <a:ext uri="{FF2B5EF4-FFF2-40B4-BE49-F238E27FC236}">
                <a16:creationId xmlns:a16="http://schemas.microsoft.com/office/drawing/2014/main" xmlns="" id="{9B2BF751-00B1-41A3-9816-AAC25DF5F6AE}"/>
              </a:ext>
            </a:extLst>
          </p:cNvPr>
          <p:cNvSpPr>
            <a:spLocks noGrp="1"/>
          </p:cNvSpPr>
          <p:nvPr>
            <p:ph type="sldNum" sz="quarter" idx="12"/>
          </p:nvPr>
        </p:nvSpPr>
        <p:spPr/>
        <p:txBody>
          <a:bodyPr/>
          <a:lstStyle/>
          <a:p>
            <a:fld id="{6D22F896-40B5-4ADD-8801-0D06FADFA095}" type="slidenum">
              <a:rPr lang="en-US" smtClean="0"/>
              <a:pPr/>
              <a:t>17</a:t>
            </a:fld>
            <a:endParaRPr lang="en-US" dirty="0"/>
          </a:p>
        </p:txBody>
      </p:sp>
      <p:graphicFrame>
        <p:nvGraphicFramePr>
          <p:cNvPr id="5" name="Tabela 4">
            <a:extLst>
              <a:ext uri="{FF2B5EF4-FFF2-40B4-BE49-F238E27FC236}">
                <a16:creationId xmlns:a16="http://schemas.microsoft.com/office/drawing/2014/main" xmlns="" id="{C6CF1F43-711B-4D86-A4F8-4D961273B6E0}"/>
              </a:ext>
            </a:extLst>
          </p:cNvPr>
          <p:cNvGraphicFramePr>
            <a:graphicFrameLocks noGrp="1"/>
          </p:cNvGraphicFramePr>
          <p:nvPr>
            <p:extLst>
              <p:ext uri="{D42A27DB-BD31-4B8C-83A1-F6EECF244321}">
                <p14:modId xmlns:p14="http://schemas.microsoft.com/office/powerpoint/2010/main" val="3123425904"/>
              </p:ext>
            </p:extLst>
          </p:nvPr>
        </p:nvGraphicFramePr>
        <p:xfrm>
          <a:off x="838199" y="2802233"/>
          <a:ext cx="10100505" cy="3786177"/>
        </p:xfrm>
        <a:graphic>
          <a:graphicData uri="http://schemas.openxmlformats.org/drawingml/2006/table">
            <a:tbl>
              <a:tblPr firstRow="1" bandRow="1">
                <a:tableStyleId>{5C22544A-7EE6-4342-B048-85BDC9FD1C3A}</a:tableStyleId>
              </a:tblPr>
              <a:tblGrid>
                <a:gridCol w="1474695">
                  <a:extLst>
                    <a:ext uri="{9D8B030D-6E8A-4147-A177-3AD203B41FA5}">
                      <a16:colId xmlns:a16="http://schemas.microsoft.com/office/drawing/2014/main" xmlns="" val="3999162472"/>
                    </a:ext>
                  </a:extLst>
                </a:gridCol>
                <a:gridCol w="1680393">
                  <a:extLst>
                    <a:ext uri="{9D8B030D-6E8A-4147-A177-3AD203B41FA5}">
                      <a16:colId xmlns:a16="http://schemas.microsoft.com/office/drawing/2014/main" xmlns="" val="3631556129"/>
                    </a:ext>
                  </a:extLst>
                </a:gridCol>
                <a:gridCol w="771713">
                  <a:extLst>
                    <a:ext uri="{9D8B030D-6E8A-4147-A177-3AD203B41FA5}">
                      <a16:colId xmlns:a16="http://schemas.microsoft.com/office/drawing/2014/main" xmlns="" val="3851619869"/>
                    </a:ext>
                  </a:extLst>
                </a:gridCol>
                <a:gridCol w="771713">
                  <a:extLst>
                    <a:ext uri="{9D8B030D-6E8A-4147-A177-3AD203B41FA5}">
                      <a16:colId xmlns:a16="http://schemas.microsoft.com/office/drawing/2014/main" xmlns="" val="1129013135"/>
                    </a:ext>
                  </a:extLst>
                </a:gridCol>
                <a:gridCol w="771713">
                  <a:extLst>
                    <a:ext uri="{9D8B030D-6E8A-4147-A177-3AD203B41FA5}">
                      <a16:colId xmlns:a16="http://schemas.microsoft.com/office/drawing/2014/main" xmlns="" val="1752008550"/>
                    </a:ext>
                  </a:extLst>
                </a:gridCol>
                <a:gridCol w="771713">
                  <a:extLst>
                    <a:ext uri="{9D8B030D-6E8A-4147-A177-3AD203B41FA5}">
                      <a16:colId xmlns:a16="http://schemas.microsoft.com/office/drawing/2014/main" xmlns="" val="615378287"/>
                    </a:ext>
                  </a:extLst>
                </a:gridCol>
                <a:gridCol w="771713">
                  <a:extLst>
                    <a:ext uri="{9D8B030D-6E8A-4147-A177-3AD203B41FA5}">
                      <a16:colId xmlns:a16="http://schemas.microsoft.com/office/drawing/2014/main" xmlns="" val="214844006"/>
                    </a:ext>
                  </a:extLst>
                </a:gridCol>
                <a:gridCol w="771713">
                  <a:extLst>
                    <a:ext uri="{9D8B030D-6E8A-4147-A177-3AD203B41FA5}">
                      <a16:colId xmlns:a16="http://schemas.microsoft.com/office/drawing/2014/main" xmlns="" val="2740134159"/>
                    </a:ext>
                  </a:extLst>
                </a:gridCol>
                <a:gridCol w="771713">
                  <a:extLst>
                    <a:ext uri="{9D8B030D-6E8A-4147-A177-3AD203B41FA5}">
                      <a16:colId xmlns:a16="http://schemas.microsoft.com/office/drawing/2014/main" xmlns="" val="1918730360"/>
                    </a:ext>
                  </a:extLst>
                </a:gridCol>
                <a:gridCol w="771713">
                  <a:extLst>
                    <a:ext uri="{9D8B030D-6E8A-4147-A177-3AD203B41FA5}">
                      <a16:colId xmlns:a16="http://schemas.microsoft.com/office/drawing/2014/main" xmlns="" val="3883303478"/>
                    </a:ext>
                  </a:extLst>
                </a:gridCol>
                <a:gridCol w="771713">
                  <a:extLst>
                    <a:ext uri="{9D8B030D-6E8A-4147-A177-3AD203B41FA5}">
                      <a16:colId xmlns:a16="http://schemas.microsoft.com/office/drawing/2014/main" xmlns="" val="704993908"/>
                    </a:ext>
                  </a:extLst>
                </a:gridCol>
              </a:tblGrid>
              <a:tr h="516615">
                <a:tc rowSpan="2">
                  <a:txBody>
                    <a:bodyPr/>
                    <a:lstStyle/>
                    <a:p>
                      <a:pPr algn="ctr"/>
                      <a:r>
                        <a:rPr lang="pl-PL" sz="2800" b="1" dirty="0">
                          <a:solidFill>
                            <a:srgbClr val="CCFF99"/>
                          </a:solidFill>
                        </a:rPr>
                        <a:t>Przykład</a:t>
                      </a:r>
                      <a:endParaRPr lang="pl-PL" sz="2800" b="0" dirty="0">
                        <a:solidFill>
                          <a:srgbClr val="CCFF9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2800" b="0" dirty="0">
                          <a:solidFill>
                            <a:schemeClr val="bg1"/>
                          </a:solidFill>
                        </a:rPr>
                        <a:t>pierwszy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2800" b="0" dirty="0">
                          <a:solidFill>
                            <a:schemeClr val="bg1"/>
                          </a:solidFill>
                        </a:rPr>
                        <a:t>drugi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2800" b="0" dirty="0">
                          <a:solidFill>
                            <a:schemeClr val="bg1"/>
                          </a:solidFill>
                        </a:rPr>
                        <a:t>trzeci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571179">
                <a:tc vMerge="1">
                  <a:txBody>
                    <a:bodyPr/>
                    <a:lstStyle/>
                    <a:p>
                      <a:pPr algn="ct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516615">
                <a:tc>
                  <a:txBody>
                    <a:bodyPr/>
                    <a:lstStyle/>
                    <a:p>
                      <a:pPr algn="ctr"/>
                      <a:r>
                        <a:rPr lang="pl-PL" sz="28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400" b="1" dirty="0"/>
                        <a:t>nr zadania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516615">
                <a:tc>
                  <a:txBody>
                    <a:bodyPr/>
                    <a:lstStyle/>
                    <a:p>
                      <a:pPr algn="ctr"/>
                      <a:r>
                        <a:rPr lang="pl-PL" sz="2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kern="1200" dirty="0">
                          <a:solidFill>
                            <a:schemeClr val="dk1"/>
                          </a:solidFill>
                          <a:latin typeface="+mn-lt"/>
                          <a:ea typeface="+mn-ea"/>
                          <a:cs typeface="+mn-cs"/>
                        </a:rPr>
                        <a:t>nr zadania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pl-P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r h="516615">
                <a:tc>
                  <a:txBody>
                    <a:bodyPr/>
                    <a:lstStyle/>
                    <a:p>
                      <a:pPr algn="ctr"/>
                      <a:r>
                        <a:rPr lang="pl-PL" sz="2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kern="1200" dirty="0">
                          <a:solidFill>
                            <a:schemeClr val="dk1"/>
                          </a:solidFill>
                          <a:latin typeface="+mn-lt"/>
                          <a:ea typeface="+mn-ea"/>
                          <a:cs typeface="+mn-cs"/>
                        </a:rPr>
                        <a:t>nr zadania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0894051"/>
                  </a:ext>
                </a:extLst>
              </a:tr>
              <a:tr h="571179">
                <a:tc>
                  <a:txBody>
                    <a:bodyPr/>
                    <a:lstStyle/>
                    <a:p>
                      <a:pPr algn="ctr"/>
                      <a:r>
                        <a:rPr lang="pl-PL" sz="28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kern="1200" dirty="0">
                          <a:solidFill>
                            <a:schemeClr val="dk1"/>
                          </a:solidFill>
                          <a:latin typeface="+mn-lt"/>
                          <a:ea typeface="+mn-ea"/>
                          <a:cs typeface="+mn-cs"/>
                        </a:rPr>
                        <a:t>nr zadania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47973628"/>
                  </a:ext>
                </a:extLst>
              </a:tr>
              <a:tr h="571179">
                <a:tc>
                  <a:txBody>
                    <a:bodyPr/>
                    <a:lstStyle/>
                    <a:p>
                      <a:pPr algn="ctr"/>
                      <a:r>
                        <a:rPr lang="pl-PL" sz="28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400" b="1" kern="1200" dirty="0">
                          <a:solidFill>
                            <a:schemeClr val="dk1"/>
                          </a:solidFill>
                          <a:latin typeface="+mn-lt"/>
                          <a:ea typeface="+mn-ea"/>
                          <a:cs typeface="+mn-cs"/>
                        </a:rPr>
                        <a:t>nr zadania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sz="2800" b="1" dirty="0">
                          <a:solidFill>
                            <a:srgbClr val="FF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0357902"/>
                  </a:ext>
                </a:extLst>
              </a:tr>
            </a:tbl>
          </a:graphicData>
        </a:graphic>
      </p:graphicFrame>
      <p:cxnSp>
        <p:nvCxnSpPr>
          <p:cNvPr id="7" name="Łącznik prosty 6">
            <a:extLst>
              <a:ext uri="{FF2B5EF4-FFF2-40B4-BE49-F238E27FC236}">
                <a16:creationId xmlns:a16="http://schemas.microsoft.com/office/drawing/2014/main" xmlns="" id="{9E150537-7FA4-4952-A935-F1413B69D243}"/>
              </a:ext>
            </a:extLst>
          </p:cNvPr>
          <p:cNvCxnSpPr/>
          <p:nvPr/>
        </p:nvCxnSpPr>
        <p:spPr>
          <a:xfrm>
            <a:off x="5015753" y="6252882"/>
            <a:ext cx="61049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pole tekstowe 7">
            <a:extLst>
              <a:ext uri="{FF2B5EF4-FFF2-40B4-BE49-F238E27FC236}">
                <a16:creationId xmlns:a16="http://schemas.microsoft.com/office/drawing/2014/main" xmlns="" id="{3577CC5F-9BBC-4FF1-9A22-58F196B031C3}"/>
              </a:ext>
            </a:extLst>
          </p:cNvPr>
          <p:cNvSpPr txBox="1"/>
          <p:nvPr/>
        </p:nvSpPr>
        <p:spPr>
          <a:xfrm>
            <a:off x="11107749" y="6056405"/>
            <a:ext cx="632011" cy="461665"/>
          </a:xfrm>
          <a:prstGeom prst="rect">
            <a:avLst/>
          </a:prstGeom>
          <a:noFill/>
        </p:spPr>
        <p:txBody>
          <a:bodyPr wrap="square" rtlCol="0">
            <a:spAutoFit/>
          </a:bodyPr>
          <a:lstStyle/>
          <a:p>
            <a:r>
              <a:rPr lang="pl-PL" sz="2400" b="1" dirty="0">
                <a:solidFill>
                  <a:srgbClr val="FF0000"/>
                </a:solidFill>
              </a:rPr>
              <a:t>źle</a:t>
            </a:r>
          </a:p>
        </p:txBody>
      </p:sp>
      <p:sp>
        <p:nvSpPr>
          <p:cNvPr id="9" name="pole tekstowe 8">
            <a:extLst>
              <a:ext uri="{FF2B5EF4-FFF2-40B4-BE49-F238E27FC236}">
                <a16:creationId xmlns:a16="http://schemas.microsoft.com/office/drawing/2014/main" xmlns="" id="{5FA3288E-24CB-49C7-A585-125B7AC5EC70}"/>
              </a:ext>
            </a:extLst>
          </p:cNvPr>
          <p:cNvSpPr txBox="1"/>
          <p:nvPr/>
        </p:nvSpPr>
        <p:spPr>
          <a:xfrm>
            <a:off x="11037794" y="4845443"/>
            <a:ext cx="632011" cy="461665"/>
          </a:xfrm>
          <a:prstGeom prst="rect">
            <a:avLst/>
          </a:prstGeom>
          <a:noFill/>
        </p:spPr>
        <p:txBody>
          <a:bodyPr wrap="square" rtlCol="0">
            <a:spAutoFit/>
          </a:bodyPr>
          <a:lstStyle/>
          <a:p>
            <a:r>
              <a:rPr lang="pl-PL" sz="2400" b="1" dirty="0">
                <a:solidFill>
                  <a:srgbClr val="FF0000"/>
                </a:solidFill>
              </a:rPr>
              <a:t>źle</a:t>
            </a:r>
          </a:p>
        </p:txBody>
      </p:sp>
      <p:cxnSp>
        <p:nvCxnSpPr>
          <p:cNvPr id="10" name="Łącznik prosty 9">
            <a:extLst>
              <a:ext uri="{FF2B5EF4-FFF2-40B4-BE49-F238E27FC236}">
                <a16:creationId xmlns:a16="http://schemas.microsoft.com/office/drawing/2014/main" xmlns="" id="{CC1409AE-9B1A-48BE-ADA9-5CF7965B541C}"/>
              </a:ext>
            </a:extLst>
          </p:cNvPr>
          <p:cNvCxnSpPr/>
          <p:nvPr/>
        </p:nvCxnSpPr>
        <p:spPr>
          <a:xfrm>
            <a:off x="4560770" y="5719251"/>
            <a:ext cx="61049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pole tekstowe 10">
            <a:extLst>
              <a:ext uri="{FF2B5EF4-FFF2-40B4-BE49-F238E27FC236}">
                <a16:creationId xmlns:a16="http://schemas.microsoft.com/office/drawing/2014/main" xmlns="" id="{FD05B735-B7BF-448D-A4B8-7D59BE0FEAC5}"/>
              </a:ext>
            </a:extLst>
          </p:cNvPr>
          <p:cNvSpPr txBox="1"/>
          <p:nvPr/>
        </p:nvSpPr>
        <p:spPr>
          <a:xfrm>
            <a:off x="11090222" y="5466060"/>
            <a:ext cx="632011" cy="461665"/>
          </a:xfrm>
          <a:prstGeom prst="rect">
            <a:avLst/>
          </a:prstGeom>
          <a:noFill/>
        </p:spPr>
        <p:txBody>
          <a:bodyPr wrap="square" rtlCol="0">
            <a:spAutoFit/>
          </a:bodyPr>
          <a:lstStyle/>
          <a:p>
            <a:r>
              <a:rPr lang="pl-PL" sz="2400" b="1" dirty="0">
                <a:solidFill>
                  <a:srgbClr val="FF0000"/>
                </a:solidFill>
              </a:rPr>
              <a:t>źle</a:t>
            </a:r>
          </a:p>
        </p:txBody>
      </p:sp>
      <p:cxnSp>
        <p:nvCxnSpPr>
          <p:cNvPr id="12" name="Łącznik prosty 11">
            <a:extLst>
              <a:ext uri="{FF2B5EF4-FFF2-40B4-BE49-F238E27FC236}">
                <a16:creationId xmlns:a16="http://schemas.microsoft.com/office/drawing/2014/main" xmlns="" id="{EF4A5735-9AF8-42DB-8DDC-B91DF170D191}"/>
              </a:ext>
            </a:extLst>
          </p:cNvPr>
          <p:cNvCxnSpPr/>
          <p:nvPr/>
        </p:nvCxnSpPr>
        <p:spPr>
          <a:xfrm>
            <a:off x="4276565" y="5200268"/>
            <a:ext cx="610496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a 20">
            <a:extLst>
              <a:ext uri="{FF2B5EF4-FFF2-40B4-BE49-F238E27FC236}">
                <a16:creationId xmlns:a16="http://schemas.microsoft.com/office/drawing/2014/main" xmlns="" id="{CF158B2E-0FAF-49CD-B528-128D45052C33}"/>
              </a:ext>
            </a:extLst>
          </p:cNvPr>
          <p:cNvGrpSpPr/>
          <p:nvPr/>
        </p:nvGrpSpPr>
        <p:grpSpPr>
          <a:xfrm>
            <a:off x="4108911" y="5052213"/>
            <a:ext cx="6031205" cy="1223816"/>
            <a:chOff x="4390265" y="4857043"/>
            <a:chExt cx="6031205" cy="1223816"/>
          </a:xfrm>
        </p:grpSpPr>
        <p:pic>
          <p:nvPicPr>
            <p:cNvPr id="7" name="Obraz 6">
              <a:extLst>
                <a:ext uri="{FF2B5EF4-FFF2-40B4-BE49-F238E27FC236}">
                  <a16:creationId xmlns:a16="http://schemas.microsoft.com/office/drawing/2014/main" xmlns="" id="{48F4522E-9EA6-4960-9B35-6834BDFF696A}"/>
                </a:ext>
              </a:extLst>
            </p:cNvPr>
            <p:cNvPicPr>
              <a:picLocks noChangeAspect="1"/>
            </p:cNvPicPr>
            <p:nvPr/>
          </p:nvPicPr>
          <p:blipFill rotWithShape="1">
            <a:blip r:embed="rId3"/>
            <a:srcRect t="8717" b="45548"/>
            <a:stretch/>
          </p:blipFill>
          <p:spPr>
            <a:xfrm>
              <a:off x="4390265" y="4857043"/>
              <a:ext cx="6031205" cy="1223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Łącznik prosty 17">
              <a:extLst>
                <a:ext uri="{FF2B5EF4-FFF2-40B4-BE49-F238E27FC236}">
                  <a16:creationId xmlns:a16="http://schemas.microsoft.com/office/drawing/2014/main" xmlns="" id="{DEAD0B09-6380-4064-A5A9-5F01F23C9623}"/>
                </a:ext>
              </a:extLst>
            </p:cNvPr>
            <p:cNvCxnSpPr/>
            <p:nvPr/>
          </p:nvCxnSpPr>
          <p:spPr>
            <a:xfrm>
              <a:off x="9265973" y="5558350"/>
              <a:ext cx="86276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a:extLst>
                <a:ext uri="{FF2B5EF4-FFF2-40B4-BE49-F238E27FC236}">
                  <a16:creationId xmlns:a16="http://schemas.microsoft.com/office/drawing/2014/main" xmlns="" id="{6CB24BE0-B9D7-4741-869B-D89748C86DBD}"/>
                </a:ext>
              </a:extLst>
            </p:cNvPr>
            <p:cNvCxnSpPr/>
            <p:nvPr/>
          </p:nvCxnSpPr>
          <p:spPr>
            <a:xfrm>
              <a:off x="9265973" y="6003827"/>
              <a:ext cx="862765"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 name="Tytuł 1">
            <a:extLst>
              <a:ext uri="{FF2B5EF4-FFF2-40B4-BE49-F238E27FC236}">
                <a16:creationId xmlns:a16="http://schemas.microsoft.com/office/drawing/2014/main" xmlns="" id="{D2604D2B-54DE-4974-9075-EE6961715E36}"/>
              </a:ext>
            </a:extLst>
          </p:cNvPr>
          <p:cNvSpPr>
            <a:spLocks noGrp="1"/>
          </p:cNvSpPr>
          <p:nvPr>
            <p:ph type="title"/>
          </p:nvPr>
        </p:nvSpPr>
        <p:spPr/>
        <p:txBody>
          <a:bodyPr/>
          <a:lstStyle/>
          <a:p>
            <a:r>
              <a:rPr lang="pl-PL" dirty="0"/>
              <a:t>Planowanie zadań jawnych w SIOEPKZ</a:t>
            </a:r>
          </a:p>
        </p:txBody>
      </p:sp>
      <p:sp>
        <p:nvSpPr>
          <p:cNvPr id="4" name="Symbol zastępczy numeru slajdu 3">
            <a:extLst>
              <a:ext uri="{FF2B5EF4-FFF2-40B4-BE49-F238E27FC236}">
                <a16:creationId xmlns:a16="http://schemas.microsoft.com/office/drawing/2014/main" xmlns="" id="{4785A697-4A0B-406E-93B0-557E721D17A0}"/>
              </a:ext>
            </a:extLst>
          </p:cNvPr>
          <p:cNvSpPr>
            <a:spLocks noGrp="1"/>
          </p:cNvSpPr>
          <p:nvPr>
            <p:ph type="sldNum" sz="quarter" idx="12"/>
          </p:nvPr>
        </p:nvSpPr>
        <p:spPr/>
        <p:txBody>
          <a:bodyPr/>
          <a:lstStyle/>
          <a:p>
            <a:fld id="{6D22F896-40B5-4ADD-8801-0D06FADFA095}" type="slidenum">
              <a:rPr lang="en-US" smtClean="0"/>
              <a:pPr/>
              <a:t>18</a:t>
            </a:fld>
            <a:endParaRPr lang="en-US" dirty="0"/>
          </a:p>
        </p:txBody>
      </p:sp>
      <p:graphicFrame>
        <p:nvGraphicFramePr>
          <p:cNvPr id="8" name="Diagram 7">
            <a:extLst>
              <a:ext uri="{FF2B5EF4-FFF2-40B4-BE49-F238E27FC236}">
                <a16:creationId xmlns:a16="http://schemas.microsoft.com/office/drawing/2014/main" xmlns="" id="{33E87B36-6C31-4013-96EC-3964918B4B54}"/>
              </a:ext>
            </a:extLst>
          </p:cNvPr>
          <p:cNvGraphicFramePr/>
          <p:nvPr>
            <p:extLst>
              <p:ext uri="{D42A27DB-BD31-4B8C-83A1-F6EECF244321}">
                <p14:modId xmlns:p14="http://schemas.microsoft.com/office/powerpoint/2010/main" val="3143843032"/>
              </p:ext>
            </p:extLst>
          </p:nvPr>
        </p:nvGraphicFramePr>
        <p:xfrm>
          <a:off x="1369077" y="927620"/>
          <a:ext cx="9254099" cy="14657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upa 8">
            <a:extLst>
              <a:ext uri="{FF2B5EF4-FFF2-40B4-BE49-F238E27FC236}">
                <a16:creationId xmlns:a16="http://schemas.microsoft.com/office/drawing/2014/main" xmlns="" id="{384477A8-A626-4F00-A44B-7E4CCBA073B9}"/>
              </a:ext>
            </a:extLst>
          </p:cNvPr>
          <p:cNvGrpSpPr/>
          <p:nvPr/>
        </p:nvGrpSpPr>
        <p:grpSpPr>
          <a:xfrm>
            <a:off x="1546220" y="2445758"/>
            <a:ext cx="7801815" cy="2282465"/>
            <a:chOff x="1369079" y="2900964"/>
            <a:chExt cx="6719047" cy="1368735"/>
          </a:xfrm>
        </p:grpSpPr>
        <p:graphicFrame>
          <p:nvGraphicFramePr>
            <p:cNvPr id="10" name="Diagram 9">
              <a:extLst>
                <a:ext uri="{FF2B5EF4-FFF2-40B4-BE49-F238E27FC236}">
                  <a16:creationId xmlns:a16="http://schemas.microsoft.com/office/drawing/2014/main" xmlns="" id="{2F49899C-F18C-4E27-8481-BF6861F749CD}"/>
                </a:ext>
              </a:extLst>
            </p:cNvPr>
            <p:cNvGraphicFramePr/>
            <p:nvPr>
              <p:extLst>
                <p:ext uri="{D42A27DB-BD31-4B8C-83A1-F6EECF244321}">
                  <p14:modId xmlns:p14="http://schemas.microsoft.com/office/powerpoint/2010/main" val="1279055718"/>
                </p:ext>
              </p:extLst>
            </p:nvPr>
          </p:nvGraphicFramePr>
          <p:xfrm>
            <a:off x="1369079" y="2900964"/>
            <a:ext cx="6719047" cy="13687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Obraz 10" descr="Wycinek ekranu">
              <a:extLst>
                <a:ext uri="{FF2B5EF4-FFF2-40B4-BE49-F238E27FC236}">
                  <a16:creationId xmlns:a16="http://schemas.microsoft.com/office/drawing/2014/main" xmlns="" id="{D51FFB9F-B0F1-4ABB-9E51-2C87579E8C1F}"/>
                </a:ext>
              </a:extLst>
            </p:cNvPr>
            <p:cNvPicPr>
              <a:picLocks noChangeAspect="1"/>
            </p:cNvPicPr>
            <p:nvPr/>
          </p:nvPicPr>
          <p:blipFill rotWithShape="1">
            <a:blip r:embed="rId14">
              <a:extLst>
                <a:ext uri="{28A0092B-C50C-407E-A947-70E740481C1C}">
                  <a14:useLocalDpi xmlns:a14="http://schemas.microsoft.com/office/drawing/2010/main" val="0"/>
                </a:ext>
              </a:extLst>
            </a:blip>
            <a:srcRect r="32704" b="19453"/>
            <a:stretch/>
          </p:blipFill>
          <p:spPr>
            <a:xfrm>
              <a:off x="6433202" y="2939347"/>
              <a:ext cx="344526" cy="299900"/>
            </a:xfrm>
            <a:prstGeom prst="rect">
              <a:avLst/>
            </a:prstGeom>
          </p:spPr>
        </p:pic>
      </p:grpSp>
      <p:pic>
        <p:nvPicPr>
          <p:cNvPr id="13" name="Obraz 12">
            <a:extLst>
              <a:ext uri="{FF2B5EF4-FFF2-40B4-BE49-F238E27FC236}">
                <a16:creationId xmlns:a16="http://schemas.microsoft.com/office/drawing/2014/main" xmlns="" id="{0FB8CC57-3372-4C62-8103-7F3135C9DD20}"/>
              </a:ext>
            </a:extLst>
          </p:cNvPr>
          <p:cNvPicPr>
            <a:picLocks noChangeAspect="1"/>
          </p:cNvPicPr>
          <p:nvPr/>
        </p:nvPicPr>
        <p:blipFill rotWithShape="1">
          <a:blip r:embed="rId15"/>
          <a:srcRect l="61195" t="33681" r="2245" b="27183"/>
          <a:stretch/>
        </p:blipFill>
        <p:spPr>
          <a:xfrm>
            <a:off x="5040687" y="3345019"/>
            <a:ext cx="3540033" cy="359473"/>
          </a:xfrm>
          <a:prstGeom prst="rect">
            <a:avLst/>
          </a:prstGeom>
        </p:spPr>
      </p:pic>
      <p:cxnSp>
        <p:nvCxnSpPr>
          <p:cNvPr id="15" name="Łącznik prosty ze strzałką 14">
            <a:extLst>
              <a:ext uri="{FF2B5EF4-FFF2-40B4-BE49-F238E27FC236}">
                <a16:creationId xmlns:a16="http://schemas.microsoft.com/office/drawing/2014/main" xmlns="" id="{1EF585CE-B95D-4173-A7E2-4517EA7E138B}"/>
              </a:ext>
            </a:extLst>
          </p:cNvPr>
          <p:cNvCxnSpPr>
            <a:cxnSpLocks/>
          </p:cNvCxnSpPr>
          <p:nvPr/>
        </p:nvCxnSpPr>
        <p:spPr>
          <a:xfrm>
            <a:off x="7959969" y="4200484"/>
            <a:ext cx="773723" cy="14727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9278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831850" y="768350"/>
            <a:ext cx="10515600" cy="1806918"/>
          </a:xfrm>
        </p:spPr>
        <p:txBody>
          <a:bodyPr>
            <a:normAutofit/>
          </a:bodyPr>
          <a:lstStyle/>
          <a:p>
            <a:pPr marL="457200" lvl="1" algn="ctr" rtl="0">
              <a:lnSpc>
                <a:spcPct val="90000"/>
              </a:lnSpc>
              <a:spcBef>
                <a:spcPts val="1200"/>
              </a:spcBef>
              <a:spcAft>
                <a:spcPts val="1200"/>
              </a:spcAft>
            </a:pPr>
            <a:r>
              <a:rPr lang="pl-PL" sz="5400" kern="1200" dirty="0">
                <a:solidFill>
                  <a:srgbClr val="002060"/>
                </a:solidFill>
                <a:latin typeface="+mj-lt"/>
                <a:ea typeface="+mj-ea"/>
                <a:cs typeface="+mj-cs"/>
              </a:rPr>
              <a:t>Wpisanie zaplanowanych egzaminów do SIOEPKZ</a:t>
            </a:r>
          </a:p>
        </p:txBody>
      </p:sp>
      <p:sp>
        <p:nvSpPr>
          <p:cNvPr id="6" name="Symbol zastępczy tekstu 5"/>
          <p:cNvSpPr>
            <a:spLocks noGrp="1"/>
          </p:cNvSpPr>
          <p:nvPr>
            <p:ph type="body" idx="1"/>
          </p:nvPr>
        </p:nvSpPr>
        <p:spPr>
          <a:xfrm>
            <a:off x="838200" y="3532639"/>
            <a:ext cx="10515600" cy="1500187"/>
          </a:xfrm>
        </p:spPr>
        <p:txBody>
          <a:bodyPr/>
          <a:lstStyle/>
          <a:p>
            <a:r>
              <a:rPr lang="pl-PL" dirty="0"/>
              <a:t>Oznaczenie egzaminu</a:t>
            </a:r>
          </a:p>
          <a:p>
            <a:r>
              <a:rPr lang="pl-PL" sz="2800" dirty="0">
                <a:solidFill>
                  <a:srgbClr val="191970"/>
                </a:solidFill>
                <a:effectLst>
                  <a:outerShdw blurRad="38100" dist="38100" dir="2700000" algn="tl">
                    <a:srgbClr val="000000">
                      <a:alpha val="43137"/>
                    </a:srgbClr>
                  </a:outerShdw>
                </a:effectLst>
              </a:rPr>
              <a:t>20190409/066301-7250I/40668231</a:t>
            </a:r>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19</a:t>
            </a:fld>
            <a:endParaRPr lang="en-US" dirty="0"/>
          </a:p>
        </p:txBody>
      </p:sp>
      <p:sp>
        <p:nvSpPr>
          <p:cNvPr id="2" name="pole tekstowe 1">
            <a:extLst>
              <a:ext uri="{FF2B5EF4-FFF2-40B4-BE49-F238E27FC236}">
                <a16:creationId xmlns:a16="http://schemas.microsoft.com/office/drawing/2014/main" xmlns="" id="{1B23C1C6-1296-49B5-AC64-7FF8EF5A3BDA}"/>
              </a:ext>
            </a:extLst>
          </p:cNvPr>
          <p:cNvSpPr txBox="1"/>
          <p:nvPr/>
        </p:nvSpPr>
        <p:spPr>
          <a:xfrm>
            <a:off x="370703" y="4819135"/>
            <a:ext cx="1729946" cy="369332"/>
          </a:xfrm>
          <a:prstGeom prst="rect">
            <a:avLst/>
          </a:prstGeom>
          <a:noFill/>
        </p:spPr>
        <p:txBody>
          <a:bodyPr wrap="square" rtlCol="0">
            <a:spAutoFit/>
          </a:bodyPr>
          <a:lstStyle/>
          <a:p>
            <a:r>
              <a:rPr lang="pl-PL" dirty="0"/>
              <a:t>Data egzaminu</a:t>
            </a:r>
          </a:p>
        </p:txBody>
      </p:sp>
      <p:sp>
        <p:nvSpPr>
          <p:cNvPr id="7" name="pole tekstowe 6">
            <a:extLst>
              <a:ext uri="{FF2B5EF4-FFF2-40B4-BE49-F238E27FC236}">
                <a16:creationId xmlns:a16="http://schemas.microsoft.com/office/drawing/2014/main" xmlns="" id="{BB9E5C5B-7D45-42C2-914C-132140DB94B4}"/>
              </a:ext>
            </a:extLst>
          </p:cNvPr>
          <p:cNvSpPr txBox="1"/>
          <p:nvPr/>
        </p:nvSpPr>
        <p:spPr>
          <a:xfrm>
            <a:off x="2520779" y="4819135"/>
            <a:ext cx="1729946" cy="369332"/>
          </a:xfrm>
          <a:prstGeom prst="rect">
            <a:avLst/>
          </a:prstGeom>
          <a:noFill/>
        </p:spPr>
        <p:txBody>
          <a:bodyPr wrap="square" rtlCol="0">
            <a:spAutoFit/>
          </a:bodyPr>
          <a:lstStyle/>
          <a:p>
            <a:r>
              <a:rPr lang="pl-PL" dirty="0"/>
              <a:t>Kod OE</a:t>
            </a:r>
          </a:p>
        </p:txBody>
      </p:sp>
      <p:sp>
        <p:nvSpPr>
          <p:cNvPr id="8" name="pole tekstowe 7">
            <a:extLst>
              <a:ext uri="{FF2B5EF4-FFF2-40B4-BE49-F238E27FC236}">
                <a16:creationId xmlns:a16="http://schemas.microsoft.com/office/drawing/2014/main" xmlns="" id="{BC4B1A8D-6E1C-4491-8AFC-0D25C65EEA77}"/>
              </a:ext>
            </a:extLst>
          </p:cNvPr>
          <p:cNvSpPr txBox="1"/>
          <p:nvPr/>
        </p:nvSpPr>
        <p:spPr>
          <a:xfrm>
            <a:off x="4250725" y="4819135"/>
            <a:ext cx="3076832" cy="369332"/>
          </a:xfrm>
          <a:prstGeom prst="rect">
            <a:avLst/>
          </a:prstGeom>
          <a:noFill/>
        </p:spPr>
        <p:txBody>
          <a:bodyPr wrap="square" rtlCol="0">
            <a:spAutoFit/>
          </a:bodyPr>
          <a:lstStyle/>
          <a:p>
            <a:r>
              <a:rPr lang="pl-PL" dirty="0"/>
              <a:t>Indywidualny numer egzaminu</a:t>
            </a:r>
          </a:p>
        </p:txBody>
      </p:sp>
      <p:cxnSp>
        <p:nvCxnSpPr>
          <p:cNvPr id="9" name="Łącznik prosty ze strzałką 8">
            <a:extLst>
              <a:ext uri="{FF2B5EF4-FFF2-40B4-BE49-F238E27FC236}">
                <a16:creationId xmlns:a16="http://schemas.microsoft.com/office/drawing/2014/main" xmlns="" id="{4B2928F6-AC37-4DB3-A616-1B52E01E1727}"/>
              </a:ext>
            </a:extLst>
          </p:cNvPr>
          <p:cNvCxnSpPr/>
          <p:nvPr/>
        </p:nvCxnSpPr>
        <p:spPr>
          <a:xfrm flipH="1">
            <a:off x="956620" y="4392827"/>
            <a:ext cx="582827" cy="536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xmlns="" id="{4CA7DAB5-D5FC-414A-9A35-5DFF55FEA413}"/>
              </a:ext>
            </a:extLst>
          </p:cNvPr>
          <p:cNvCxnSpPr/>
          <p:nvPr/>
        </p:nvCxnSpPr>
        <p:spPr>
          <a:xfrm>
            <a:off x="3015049" y="4386649"/>
            <a:ext cx="0" cy="43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xmlns="" id="{529CBAC0-3D3E-4CDF-A55C-C19674113B09}"/>
              </a:ext>
            </a:extLst>
          </p:cNvPr>
          <p:cNvCxnSpPr/>
          <p:nvPr/>
        </p:nvCxnSpPr>
        <p:spPr>
          <a:xfrm>
            <a:off x="5078627" y="4386649"/>
            <a:ext cx="679622" cy="432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41995"/>
      </p:ext>
    </p:extLst>
  </p:cSld>
  <p:clrMapOvr>
    <a:masterClrMapping/>
  </p:clrMapOvr>
  <mc:AlternateContent xmlns:mc="http://schemas.openxmlformats.org/markup-compatibility/2006" xmlns:p14="http://schemas.microsoft.com/office/powerpoint/2010/main">
    <mc:Choice Requires="p14">
      <p:transition p14:dur="10" advTm="8851"/>
    </mc:Choice>
    <mc:Fallback xmlns="">
      <p:transition advTm="88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2771A48-6FA6-4B47-9355-B3C9125AC434}"/>
              </a:ext>
            </a:extLst>
          </p:cNvPr>
          <p:cNvSpPr>
            <a:spLocks noGrp="1"/>
          </p:cNvSpPr>
          <p:nvPr>
            <p:ph type="title"/>
          </p:nvPr>
        </p:nvSpPr>
        <p:spPr/>
        <p:txBody>
          <a:bodyPr>
            <a:normAutofit/>
          </a:bodyPr>
          <a:lstStyle/>
          <a:p>
            <a:r>
              <a:rPr lang="pl-PL" dirty="0">
                <a:solidFill>
                  <a:srgbClr val="002060"/>
                </a:solidFill>
              </a:rPr>
              <a:t>Planowanie egzaminów obejmuje:</a:t>
            </a:r>
          </a:p>
        </p:txBody>
      </p:sp>
      <p:sp>
        <p:nvSpPr>
          <p:cNvPr id="5" name="Symbol zastępczy zawartości 4">
            <a:extLst>
              <a:ext uri="{FF2B5EF4-FFF2-40B4-BE49-F238E27FC236}">
                <a16:creationId xmlns:a16="http://schemas.microsoft.com/office/drawing/2014/main" xmlns="" id="{AF0545C1-FAB3-4833-AD09-0559370E892D}"/>
              </a:ext>
            </a:extLst>
          </p:cNvPr>
          <p:cNvSpPr>
            <a:spLocks noGrp="1"/>
          </p:cNvSpPr>
          <p:nvPr>
            <p:ph sz="quarter" idx="13"/>
          </p:nvPr>
        </p:nvSpPr>
        <p:spPr>
          <a:xfrm>
            <a:off x="838200" y="1946030"/>
            <a:ext cx="10767646" cy="4048369"/>
          </a:xfrm>
        </p:spPr>
        <p:txBody>
          <a:bodyPr>
            <a:normAutofit/>
          </a:bodyPr>
          <a:lstStyle/>
          <a:p>
            <a:pPr algn="just"/>
            <a:r>
              <a:rPr lang="pl-PL" dirty="0">
                <a:solidFill>
                  <a:srgbClr val="002060"/>
                </a:solidFill>
              </a:rPr>
              <a:t>Sporządzenie wewnętrznego harmonogramu</a:t>
            </a:r>
          </a:p>
          <a:p>
            <a:pPr algn="just"/>
            <a:r>
              <a:rPr lang="pl-PL" dirty="0">
                <a:solidFill>
                  <a:srgbClr val="002060"/>
                </a:solidFill>
              </a:rPr>
              <a:t>W modelu w i </a:t>
            </a:r>
            <a:r>
              <a:rPr lang="pl-PL" dirty="0" err="1">
                <a:solidFill>
                  <a:srgbClr val="002060"/>
                </a:solidFill>
              </a:rPr>
              <a:t>wk</a:t>
            </a:r>
            <a:r>
              <a:rPr lang="pl-PL" dirty="0">
                <a:solidFill>
                  <a:srgbClr val="002060"/>
                </a:solidFill>
              </a:rPr>
              <a:t> - sprawdzenie dostępności egzaminatorów w SIOEPKZ</a:t>
            </a:r>
          </a:p>
          <a:p>
            <a:pPr algn="just"/>
            <a:r>
              <a:rPr lang="pl-PL" dirty="0">
                <a:solidFill>
                  <a:srgbClr val="002060"/>
                </a:solidFill>
              </a:rPr>
              <a:t>Wpisanie egzaminu do SIOEPKZ/SMOK</a:t>
            </a:r>
          </a:p>
          <a:p>
            <a:pPr algn="just"/>
            <a:r>
              <a:rPr lang="pl-PL" dirty="0">
                <a:solidFill>
                  <a:srgbClr val="002060"/>
                </a:solidFill>
              </a:rPr>
              <a:t>Zweryfikowanie zaplanowanych w SIOEPKZ egzaminów i przesłanie ich do OKE</a:t>
            </a:r>
          </a:p>
          <a:p>
            <a:pPr algn="just"/>
            <a:r>
              <a:rPr lang="pl-PL" dirty="0">
                <a:solidFill>
                  <a:srgbClr val="002060"/>
                </a:solidFill>
              </a:rPr>
              <a:t>Powołanie zespołów nadzorujących (ZN)</a:t>
            </a:r>
          </a:p>
        </p:txBody>
      </p:sp>
      <p:sp>
        <p:nvSpPr>
          <p:cNvPr id="3" name="Symbol zastępczy numeru slajdu 2">
            <a:extLst>
              <a:ext uri="{FF2B5EF4-FFF2-40B4-BE49-F238E27FC236}">
                <a16:creationId xmlns:a16="http://schemas.microsoft.com/office/drawing/2014/main" xmlns="" id="{EF7C3A17-01ED-49F3-83D1-6CD1DD7151A0}"/>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425852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509120" y="84702"/>
            <a:ext cx="11216715" cy="1532571"/>
          </a:xfrm>
        </p:spPr>
        <p:txBody>
          <a:bodyPr>
            <a:normAutofit/>
          </a:bodyPr>
          <a:lstStyle/>
          <a:p>
            <a:pPr marL="457200" lvl="1" algn="ctr" rtl="0">
              <a:lnSpc>
                <a:spcPct val="90000"/>
              </a:lnSpc>
              <a:spcBef>
                <a:spcPts val="1200"/>
              </a:spcBef>
              <a:spcAft>
                <a:spcPts val="1200"/>
              </a:spcAft>
            </a:pPr>
            <a:r>
              <a:rPr lang="pl-PL" sz="4000" kern="1200" dirty="0">
                <a:solidFill>
                  <a:srgbClr val="002060"/>
                </a:solidFill>
                <a:latin typeface="+mj-lt"/>
                <a:ea typeface="+mj-ea"/>
                <a:cs typeface="+mj-cs"/>
              </a:rPr>
              <a:t>Dodawanie miejsc egzaminowania (</a:t>
            </a:r>
            <a:r>
              <a:rPr lang="pl-PL" sz="4000" kern="1200" dirty="0" err="1">
                <a:solidFill>
                  <a:srgbClr val="002060"/>
                </a:solidFill>
                <a:latin typeface="+mj-lt"/>
                <a:ea typeface="+mj-ea"/>
                <a:cs typeface="+mj-cs"/>
              </a:rPr>
              <a:t>sal</a:t>
            </a:r>
            <a:r>
              <a:rPr lang="pl-PL" sz="4000" kern="1200" dirty="0">
                <a:solidFill>
                  <a:srgbClr val="002060"/>
                </a:solidFill>
                <a:latin typeface="+mj-lt"/>
                <a:ea typeface="+mj-ea"/>
                <a:cs typeface="+mj-cs"/>
              </a:rPr>
              <a:t>)</a:t>
            </a:r>
            <a:br>
              <a:rPr lang="pl-PL" sz="4000" kern="1200" dirty="0">
                <a:solidFill>
                  <a:srgbClr val="002060"/>
                </a:solidFill>
                <a:latin typeface="+mj-lt"/>
                <a:ea typeface="+mj-ea"/>
                <a:cs typeface="+mj-cs"/>
              </a:rPr>
            </a:br>
            <a:r>
              <a:rPr lang="pl-PL" sz="4000" kern="1200" dirty="0">
                <a:solidFill>
                  <a:srgbClr val="002060"/>
                </a:solidFill>
                <a:latin typeface="+mj-lt"/>
                <a:ea typeface="+mj-ea"/>
                <a:cs typeface="+mj-cs"/>
              </a:rPr>
              <a:t> w SIOEPKZ</a:t>
            </a:r>
          </a:p>
        </p:txBody>
      </p:sp>
      <p:sp>
        <p:nvSpPr>
          <p:cNvPr id="6" name="Symbol zastępczy tekstu 5"/>
          <p:cNvSpPr>
            <a:spLocks noGrp="1"/>
          </p:cNvSpPr>
          <p:nvPr>
            <p:ph type="body" idx="1"/>
          </p:nvPr>
        </p:nvSpPr>
        <p:spPr>
          <a:xfrm>
            <a:off x="838200" y="2273645"/>
            <a:ext cx="10515600" cy="571361"/>
          </a:xfrm>
        </p:spPr>
        <p:txBody>
          <a:bodyPr/>
          <a:lstStyle/>
          <a:p>
            <a:pPr algn="ctr"/>
            <a:r>
              <a:rPr lang="pl-PL" i="1" dirty="0"/>
              <a:t>Instrukcja nr 0014</a:t>
            </a:r>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20</a:t>
            </a:fld>
            <a:endParaRPr lang="en-US" dirty="0"/>
          </a:p>
        </p:txBody>
      </p:sp>
      <p:graphicFrame>
        <p:nvGraphicFramePr>
          <p:cNvPr id="7" name="Diagram 6">
            <a:extLst>
              <a:ext uri="{FF2B5EF4-FFF2-40B4-BE49-F238E27FC236}">
                <a16:creationId xmlns:a16="http://schemas.microsoft.com/office/drawing/2014/main" xmlns="" id="{DB45F316-A980-4896-A3EF-B049CB65CFA2}"/>
              </a:ext>
            </a:extLst>
          </p:cNvPr>
          <p:cNvGraphicFramePr/>
          <p:nvPr>
            <p:extLst/>
          </p:nvPr>
        </p:nvGraphicFramePr>
        <p:xfrm>
          <a:off x="617815" y="3443991"/>
          <a:ext cx="11216715" cy="84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upa 7">
            <a:extLst>
              <a:ext uri="{FF2B5EF4-FFF2-40B4-BE49-F238E27FC236}">
                <a16:creationId xmlns:a16="http://schemas.microsoft.com/office/drawing/2014/main" xmlns="" id="{AB19C0B6-F223-4AC5-9320-A5AC02D41876}"/>
              </a:ext>
            </a:extLst>
          </p:cNvPr>
          <p:cNvGrpSpPr/>
          <p:nvPr/>
        </p:nvGrpSpPr>
        <p:grpSpPr>
          <a:xfrm>
            <a:off x="2738317" y="4422026"/>
            <a:ext cx="7801815" cy="1277952"/>
            <a:chOff x="1369079" y="2900964"/>
            <a:chExt cx="6719047" cy="1368735"/>
          </a:xfrm>
        </p:grpSpPr>
        <p:graphicFrame>
          <p:nvGraphicFramePr>
            <p:cNvPr id="9" name="Diagram 8">
              <a:extLst>
                <a:ext uri="{FF2B5EF4-FFF2-40B4-BE49-F238E27FC236}">
                  <a16:creationId xmlns:a16="http://schemas.microsoft.com/office/drawing/2014/main" xmlns="" id="{387AEC11-8F59-4AC0-B7E4-BF3A2A2D97BA}"/>
                </a:ext>
              </a:extLst>
            </p:cNvPr>
            <p:cNvGraphicFramePr/>
            <p:nvPr>
              <p:extLst/>
            </p:nvPr>
          </p:nvGraphicFramePr>
          <p:xfrm>
            <a:off x="1369079" y="2900964"/>
            <a:ext cx="6719047" cy="1368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Obraz 9" descr="Wycinek ekranu">
              <a:extLst>
                <a:ext uri="{FF2B5EF4-FFF2-40B4-BE49-F238E27FC236}">
                  <a16:creationId xmlns:a16="http://schemas.microsoft.com/office/drawing/2014/main" xmlns="" id="{709D588C-1F39-4ABB-BEA0-D7BCA56B4795}"/>
                </a:ext>
              </a:extLst>
            </p:cNvPr>
            <p:cNvPicPr>
              <a:picLocks noChangeAspect="1"/>
            </p:cNvPicPr>
            <p:nvPr/>
          </p:nvPicPr>
          <p:blipFill rotWithShape="1">
            <a:blip r:embed="rId13">
              <a:extLst>
                <a:ext uri="{28A0092B-C50C-407E-A947-70E740481C1C}">
                  <a14:useLocalDpi xmlns:a14="http://schemas.microsoft.com/office/drawing/2010/main" val="0"/>
                </a:ext>
              </a:extLst>
            </a:blip>
            <a:srcRect r="32704" b="19453"/>
            <a:stretch/>
          </p:blipFill>
          <p:spPr>
            <a:xfrm>
              <a:off x="3333995" y="2983580"/>
              <a:ext cx="486710" cy="423667"/>
            </a:xfrm>
            <a:prstGeom prst="rect">
              <a:avLst/>
            </a:prstGeom>
          </p:spPr>
        </p:pic>
      </p:grpSp>
      <p:pic>
        <p:nvPicPr>
          <p:cNvPr id="3" name="Obraz 2">
            <a:extLst>
              <a:ext uri="{FF2B5EF4-FFF2-40B4-BE49-F238E27FC236}">
                <a16:creationId xmlns:a16="http://schemas.microsoft.com/office/drawing/2014/main" xmlns="" id="{EE230E65-18E0-4718-B983-A1B38534DBA3}"/>
              </a:ext>
            </a:extLst>
          </p:cNvPr>
          <p:cNvPicPr>
            <a:picLocks noChangeAspect="1"/>
          </p:cNvPicPr>
          <p:nvPr/>
        </p:nvPicPr>
        <p:blipFill>
          <a:blip r:embed="rId14"/>
          <a:stretch>
            <a:fillRect/>
          </a:stretch>
        </p:blipFill>
        <p:spPr>
          <a:xfrm>
            <a:off x="6393954" y="5232958"/>
            <a:ext cx="3407320" cy="294687"/>
          </a:xfrm>
          <a:prstGeom prst="rect">
            <a:avLst/>
          </a:prstGeom>
        </p:spPr>
      </p:pic>
    </p:spTree>
    <p:extLst>
      <p:ext uri="{BB962C8B-B14F-4D97-AF65-F5344CB8AC3E}">
        <p14:creationId xmlns:p14="http://schemas.microsoft.com/office/powerpoint/2010/main" val="3714892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numeru slajdu 3"/>
          <p:cNvSpPr>
            <a:spLocks noGrp="1"/>
          </p:cNvSpPr>
          <p:nvPr>
            <p:ph type="sldNum" sz="quarter" idx="12"/>
          </p:nvPr>
        </p:nvSpPr>
        <p:spPr bwMode="auto">
          <a:xfrm>
            <a:off x="8758880" y="6164024"/>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8C252BB-093A-4F73-A63A-0059E4A6EB8E}" type="slidenum">
              <a:rPr lang="pl-PL" altLang="pl-PL" smtClean="0">
                <a:solidFill>
                  <a:srgbClr val="045C75"/>
                </a:solidFill>
              </a:rPr>
              <a:pPr/>
              <a:t>21</a:t>
            </a:fld>
            <a:endParaRPr lang="pl-PL" altLang="pl-PL" dirty="0">
              <a:solidFill>
                <a:srgbClr val="045C75"/>
              </a:solidFill>
            </a:endParaRPr>
          </a:p>
        </p:txBody>
      </p:sp>
      <p:sp>
        <p:nvSpPr>
          <p:cNvPr id="10" name="pole tekstowe 9"/>
          <p:cNvSpPr txBox="1"/>
          <p:nvPr/>
        </p:nvSpPr>
        <p:spPr>
          <a:xfrm>
            <a:off x="1557170" y="153279"/>
            <a:ext cx="8365306" cy="1200329"/>
          </a:xfrm>
          <a:prstGeom prst="rect">
            <a:avLst/>
          </a:prstGeom>
          <a:noFill/>
        </p:spPr>
        <p:txBody>
          <a:bodyPr wrap="square">
            <a:spAutoFit/>
          </a:bodyPr>
          <a:lstStyle/>
          <a:p>
            <a:pPr algn="ctr" eaLnBrk="1" hangingPunct="1">
              <a:defRPr/>
            </a:pPr>
            <a:r>
              <a:rPr lang="pl-PL" sz="3600" dirty="0">
                <a:solidFill>
                  <a:srgbClr val="002060"/>
                </a:solidFill>
                <a:ea typeface="+mj-ea"/>
                <a:cs typeface="+mj-cs"/>
              </a:rPr>
              <a:t>Zasady planowania miejsc egzaminowania w SIOEPKZ dla części praktycznej</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426" y="1547257"/>
            <a:ext cx="8237015" cy="4423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bjaśnienie liniowe 1 (obramowanie i kreska) 6"/>
          <p:cNvSpPr/>
          <p:nvPr/>
        </p:nvSpPr>
        <p:spPr>
          <a:xfrm>
            <a:off x="6223933" y="2237638"/>
            <a:ext cx="3534270" cy="465576"/>
          </a:xfrm>
          <a:prstGeom prst="accentBorderCallout1">
            <a:avLst>
              <a:gd name="adj1" fmla="val 53264"/>
              <a:gd name="adj2" fmla="val -393"/>
              <a:gd name="adj3" fmla="val 104162"/>
              <a:gd name="adj4" fmla="val -90140"/>
            </a:avLst>
          </a:prstGeom>
          <a:solidFill>
            <a:schemeClr val="accent1">
              <a:lumMod val="40000"/>
              <a:lumOff val="60000"/>
            </a:schemeClr>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002060"/>
                </a:solidFill>
              </a:rPr>
              <a:t>należy wybrać  tylko Praktyczny</a:t>
            </a:r>
          </a:p>
        </p:txBody>
      </p:sp>
      <p:sp>
        <p:nvSpPr>
          <p:cNvPr id="8" name="Objaśnienie liniowe 1 (obramowanie i kreska) 8">
            <a:extLst>
              <a:ext uri="{FF2B5EF4-FFF2-40B4-BE49-F238E27FC236}">
                <a16:creationId xmlns:a16="http://schemas.microsoft.com/office/drawing/2014/main" xmlns="" id="{A8C92624-632D-42C7-AD73-BED995BAA53C}"/>
              </a:ext>
            </a:extLst>
          </p:cNvPr>
          <p:cNvSpPr/>
          <p:nvPr/>
        </p:nvSpPr>
        <p:spPr>
          <a:xfrm>
            <a:off x="7395843" y="4592796"/>
            <a:ext cx="3517369" cy="583765"/>
          </a:xfrm>
          <a:prstGeom prst="accentBorderCallout1">
            <a:avLst>
              <a:gd name="adj1" fmla="val 53264"/>
              <a:gd name="adj2" fmla="val -393"/>
              <a:gd name="adj3" fmla="val 98472"/>
              <a:gd name="adj4" fmla="val -59951"/>
            </a:avLst>
          </a:prstGeom>
          <a:solidFill>
            <a:schemeClr val="accent1">
              <a:lumMod val="40000"/>
              <a:lumOff val="60000"/>
            </a:schemeClr>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002060"/>
                </a:solidFill>
              </a:rPr>
              <a:t>należy wpisać jedną kwalifikację</a:t>
            </a:r>
          </a:p>
        </p:txBody>
      </p:sp>
      <p:sp>
        <p:nvSpPr>
          <p:cNvPr id="9" name="Owal 8">
            <a:extLst>
              <a:ext uri="{FF2B5EF4-FFF2-40B4-BE49-F238E27FC236}">
                <a16:creationId xmlns:a16="http://schemas.microsoft.com/office/drawing/2014/main" xmlns="" id="{7ACE3575-621C-48FC-89AD-24F8A8885C05}"/>
              </a:ext>
            </a:extLst>
          </p:cNvPr>
          <p:cNvSpPr/>
          <p:nvPr/>
        </p:nvSpPr>
        <p:spPr>
          <a:xfrm>
            <a:off x="2105427" y="4898158"/>
            <a:ext cx="3059698" cy="63902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Objaśnienie liniowe 1 (obramowanie i kreska) 6">
            <a:extLst>
              <a:ext uri="{FF2B5EF4-FFF2-40B4-BE49-F238E27FC236}">
                <a16:creationId xmlns:a16="http://schemas.microsoft.com/office/drawing/2014/main" xmlns="" id="{B81BBB45-C6CB-4F00-B4BD-85FA79932BBE}"/>
              </a:ext>
            </a:extLst>
          </p:cNvPr>
          <p:cNvSpPr/>
          <p:nvPr/>
        </p:nvSpPr>
        <p:spPr>
          <a:xfrm>
            <a:off x="7847056" y="3043025"/>
            <a:ext cx="3822293" cy="465576"/>
          </a:xfrm>
          <a:prstGeom prst="accentBorderCallout1">
            <a:avLst>
              <a:gd name="adj1" fmla="val 53264"/>
              <a:gd name="adj2" fmla="val -393"/>
              <a:gd name="adj3" fmla="val 80069"/>
              <a:gd name="adj4" fmla="val -74548"/>
            </a:avLst>
          </a:prstGeom>
          <a:solidFill>
            <a:schemeClr val="accent1">
              <a:lumMod val="40000"/>
              <a:lumOff val="60000"/>
            </a:schemeClr>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002060"/>
                </a:solidFill>
              </a:rPr>
              <a:t>należy wpisać daty z upoważnienia</a:t>
            </a:r>
          </a:p>
        </p:txBody>
      </p:sp>
      <p:sp>
        <p:nvSpPr>
          <p:cNvPr id="13" name="Objaśnienie liniowe 1 (obramowanie i kreska) 8">
            <a:extLst>
              <a:ext uri="{FF2B5EF4-FFF2-40B4-BE49-F238E27FC236}">
                <a16:creationId xmlns:a16="http://schemas.microsoft.com/office/drawing/2014/main" xmlns="" id="{49E6411B-D374-4972-83E4-FFE6A620E27B}"/>
              </a:ext>
            </a:extLst>
          </p:cNvPr>
          <p:cNvSpPr/>
          <p:nvPr/>
        </p:nvSpPr>
        <p:spPr>
          <a:xfrm>
            <a:off x="332377" y="2240044"/>
            <a:ext cx="2200274" cy="926339"/>
          </a:xfrm>
          <a:prstGeom prst="accentBorderCallout1">
            <a:avLst>
              <a:gd name="adj1" fmla="val 103692"/>
              <a:gd name="adj2" fmla="val 99568"/>
              <a:gd name="adj3" fmla="val 122747"/>
              <a:gd name="adj4" fmla="val 110530"/>
            </a:avLst>
          </a:prstGeom>
          <a:solidFill>
            <a:schemeClr val="accent1">
              <a:lumMod val="40000"/>
              <a:lumOff val="60000"/>
            </a:schemeClr>
          </a:solidFill>
          <a:ln>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002060"/>
                </a:solidFill>
              </a:rPr>
              <a:t>liczba stanowisk = max. liczba miejsc w sali</a:t>
            </a:r>
          </a:p>
        </p:txBody>
      </p:sp>
    </p:spTree>
    <p:extLst>
      <p:ext uri="{BB962C8B-B14F-4D97-AF65-F5344CB8AC3E}">
        <p14:creationId xmlns:p14="http://schemas.microsoft.com/office/powerpoint/2010/main" val="4041085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64059" y="229201"/>
            <a:ext cx="10515600" cy="1325563"/>
          </a:xfrm>
        </p:spPr>
        <p:txBody>
          <a:bodyPr>
            <a:normAutofit/>
          </a:bodyPr>
          <a:lstStyle/>
          <a:p>
            <a:r>
              <a:rPr lang="pl-PL" sz="3600" dirty="0">
                <a:solidFill>
                  <a:srgbClr val="002060"/>
                </a:solidFill>
              </a:rPr>
              <a:t>Wpisanie egzaminu do SIOEPKZ</a:t>
            </a:r>
          </a:p>
        </p:txBody>
      </p:sp>
      <p:graphicFrame>
        <p:nvGraphicFramePr>
          <p:cNvPr id="17" name="Diagram 16"/>
          <p:cNvGraphicFramePr/>
          <p:nvPr>
            <p:extLst/>
          </p:nvPr>
        </p:nvGraphicFramePr>
        <p:xfrm>
          <a:off x="764059" y="1221276"/>
          <a:ext cx="8128000" cy="13687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Obraz 2" descr="Wycinek ekranu"/>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92059" y="1406454"/>
            <a:ext cx="1553111" cy="976241"/>
          </a:xfrm>
          <a:prstGeom prst="rect">
            <a:avLst/>
          </a:prstGeom>
        </p:spPr>
      </p:pic>
      <p:pic>
        <p:nvPicPr>
          <p:cNvPr id="19" name="Obraz 18" descr="Wycinek ekranu"/>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059" y="3215176"/>
            <a:ext cx="11191860" cy="422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Prostokąt 19"/>
          <p:cNvSpPr/>
          <p:nvPr/>
        </p:nvSpPr>
        <p:spPr>
          <a:xfrm>
            <a:off x="661341" y="2712916"/>
            <a:ext cx="3977893" cy="369332"/>
          </a:xfrm>
          <a:prstGeom prst="rect">
            <a:avLst/>
          </a:prstGeom>
          <a:solidFill>
            <a:schemeClr val="accent1">
              <a:lumMod val="40000"/>
              <a:lumOff val="60000"/>
            </a:schemeClr>
          </a:solidFill>
          <a:ln>
            <a:solidFill>
              <a:schemeClr val="accent1">
                <a:lumMod val="60000"/>
                <a:lumOff val="40000"/>
              </a:schemeClr>
            </a:solidFill>
          </a:ln>
        </p:spPr>
        <p:txBody>
          <a:bodyPr wrap="square">
            <a:spAutoFit/>
          </a:bodyPr>
          <a:lstStyle/>
          <a:p>
            <a:r>
              <a:rPr lang="pl-PL" dirty="0"/>
              <a:t>1. Wybrać odpowiednią część egzaminu</a:t>
            </a:r>
          </a:p>
        </p:txBody>
      </p:sp>
      <p:sp>
        <p:nvSpPr>
          <p:cNvPr id="21" name="Prostokąt 20"/>
          <p:cNvSpPr/>
          <p:nvPr/>
        </p:nvSpPr>
        <p:spPr>
          <a:xfrm>
            <a:off x="661342" y="3816836"/>
            <a:ext cx="11145176" cy="646331"/>
          </a:xfrm>
          <a:prstGeom prst="rect">
            <a:avLst/>
          </a:prstGeom>
          <a:solidFill>
            <a:schemeClr val="accent1">
              <a:lumMod val="40000"/>
              <a:lumOff val="60000"/>
            </a:schemeClr>
          </a:solidFill>
          <a:ln>
            <a:solidFill>
              <a:schemeClr val="accent1">
                <a:lumMod val="60000"/>
                <a:lumOff val="40000"/>
              </a:schemeClr>
            </a:solidFill>
          </a:ln>
        </p:spPr>
        <p:txBody>
          <a:bodyPr wrap="square">
            <a:spAutoFit/>
          </a:bodyPr>
          <a:lstStyle/>
          <a:p>
            <a:r>
              <a:rPr lang="pl-PL" dirty="0"/>
              <a:t>2. Wybrać datę egzaminu oraz godzinę (zgodnie z harmonogramem sesji ogłoszonym przez CKE). Każda zmiana egzaminu w danej sali to oddzielny egzamin.</a:t>
            </a:r>
          </a:p>
        </p:txBody>
      </p:sp>
      <p:sp>
        <p:nvSpPr>
          <p:cNvPr id="22" name="Prostokąt 21"/>
          <p:cNvSpPr/>
          <p:nvPr/>
        </p:nvSpPr>
        <p:spPr>
          <a:xfrm>
            <a:off x="661341" y="4688658"/>
            <a:ext cx="11145176" cy="646331"/>
          </a:xfrm>
          <a:prstGeom prst="rect">
            <a:avLst/>
          </a:prstGeom>
          <a:solidFill>
            <a:schemeClr val="accent1">
              <a:lumMod val="40000"/>
              <a:lumOff val="60000"/>
            </a:schemeClr>
          </a:solidFill>
          <a:ln>
            <a:solidFill>
              <a:schemeClr val="accent1">
                <a:lumMod val="60000"/>
                <a:lumOff val="40000"/>
              </a:schemeClr>
            </a:solidFill>
          </a:ln>
        </p:spPr>
        <p:txBody>
          <a:bodyPr wrap="square">
            <a:spAutoFit/>
          </a:bodyPr>
          <a:lstStyle/>
          <a:p>
            <a:pPr marL="268288" indent="-268288"/>
            <a:r>
              <a:rPr lang="pl-PL" dirty="0"/>
              <a:t>3. Wybrać miejsce egzaminowania </a:t>
            </a:r>
            <a:br>
              <a:rPr lang="pl-PL" dirty="0"/>
            </a:br>
            <a:r>
              <a:rPr lang="pl-PL" dirty="0"/>
              <a:t>(jeżeli lista jest pusta to oznacza, że OE nie posiada zatwierdzonych przez OKE miejsc egzaminowania)</a:t>
            </a:r>
          </a:p>
        </p:txBody>
      </p:sp>
      <p:sp>
        <p:nvSpPr>
          <p:cNvPr id="23" name="Prostokąt 22"/>
          <p:cNvSpPr/>
          <p:nvPr/>
        </p:nvSpPr>
        <p:spPr>
          <a:xfrm>
            <a:off x="661341" y="5560481"/>
            <a:ext cx="11145176" cy="923330"/>
          </a:xfrm>
          <a:prstGeom prst="rect">
            <a:avLst/>
          </a:prstGeom>
          <a:solidFill>
            <a:schemeClr val="accent1">
              <a:lumMod val="40000"/>
              <a:lumOff val="60000"/>
            </a:schemeClr>
          </a:solidFill>
          <a:ln>
            <a:solidFill>
              <a:schemeClr val="accent1">
                <a:lumMod val="60000"/>
                <a:lumOff val="40000"/>
              </a:schemeClr>
            </a:solidFill>
          </a:ln>
        </p:spPr>
        <p:txBody>
          <a:bodyPr wrap="square">
            <a:spAutoFit/>
          </a:bodyPr>
          <a:lstStyle/>
          <a:p>
            <a:pPr marL="268288" indent="-268288"/>
            <a:r>
              <a:rPr lang="pl-PL" dirty="0"/>
              <a:t>4. Dodać zdających (zakładka dodaj zdających)</a:t>
            </a:r>
            <a:br>
              <a:rPr lang="pl-PL" dirty="0"/>
            </a:br>
            <a:r>
              <a:rPr lang="pl-PL" dirty="0">
                <a:solidFill>
                  <a:srgbClr val="FF0000"/>
                </a:solidFill>
              </a:rPr>
              <a:t>(jeżeli na liście nie ma zdających do wyboru to może oznaczać, że została wybrana niewłaściwa godzina lub data egzaminu niezgoda z harmonogramem sesji)</a:t>
            </a:r>
            <a:endParaRPr lang="pl-PL" dirty="0"/>
          </a:p>
        </p:txBody>
      </p:sp>
      <p:pic>
        <p:nvPicPr>
          <p:cNvPr id="4" name="Dźwięk 3">
            <a:hlinkClick r:id="" action="ppaction://media"/>
            <a:extLst>
              <a:ext uri="{FF2B5EF4-FFF2-40B4-BE49-F238E27FC236}">
                <a16:creationId xmlns:a16="http://schemas.microsoft.com/office/drawing/2014/main" xmlns="" id="{BDBBA516-C3BF-4CA0-920F-4F965090844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488738" y="6154738"/>
            <a:ext cx="487362" cy="487362"/>
          </a:xfrm>
          <a:prstGeom prst="rect">
            <a:avLst/>
          </a:prstGeom>
        </p:spPr>
      </p:pic>
      <p:sp>
        <p:nvSpPr>
          <p:cNvPr id="5" name="Owal 4">
            <a:extLst>
              <a:ext uri="{FF2B5EF4-FFF2-40B4-BE49-F238E27FC236}">
                <a16:creationId xmlns:a16="http://schemas.microsoft.com/office/drawing/2014/main" xmlns="" id="{3E54D16E-A519-4654-8391-8D0522CFCB9F}"/>
              </a:ext>
            </a:extLst>
          </p:cNvPr>
          <p:cNvSpPr/>
          <p:nvPr/>
        </p:nvSpPr>
        <p:spPr>
          <a:xfrm>
            <a:off x="6096000" y="3082248"/>
            <a:ext cx="6359611" cy="7345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38801683"/>
      </p:ext>
    </p:extLst>
  </p:cSld>
  <p:clrMapOvr>
    <a:masterClrMapping/>
  </p:clrMapOvr>
  <mc:AlternateContent xmlns:mc="http://schemas.openxmlformats.org/markup-compatibility/2006" xmlns:p14="http://schemas.microsoft.com/office/powerpoint/2010/main">
    <mc:Choice Requires="p14">
      <p:transition p14:dur="10" advTm="15626"/>
    </mc:Choice>
    <mc:Fallback xmlns="">
      <p:transition advTm="15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5982" y="4231864"/>
            <a:ext cx="11040036" cy="1754102"/>
          </a:xfrm>
        </p:spPr>
        <p:txBody>
          <a:bodyPr>
            <a:normAutofit/>
          </a:bodyPr>
          <a:lstStyle/>
          <a:p>
            <a:pPr algn="just"/>
            <a:r>
              <a:rPr lang="pl-PL" sz="2400" dirty="0"/>
              <a:t>Egzaminatorzy muszą zalogować się na własne konto, zgłosić dyspozycyjność </a:t>
            </a:r>
            <a:r>
              <a:rPr lang="pl-PL" sz="2400" dirty="0" smtClean="0"/>
              <a:t/>
            </a:r>
            <a:br>
              <a:rPr lang="pl-PL" sz="2400" dirty="0" smtClean="0"/>
            </a:br>
            <a:r>
              <a:rPr lang="pl-PL" sz="2400" dirty="0" smtClean="0"/>
              <a:t>w </a:t>
            </a:r>
            <a:r>
              <a:rPr lang="pl-PL" sz="2400" dirty="0"/>
              <a:t>konkretnych dniach. </a:t>
            </a:r>
          </a:p>
          <a:p>
            <a:pPr algn="just"/>
            <a:r>
              <a:rPr lang="pl-PL" sz="2400" b="1" dirty="0"/>
              <a:t>Dostępność egzaminatorów </a:t>
            </a:r>
            <a:r>
              <a:rPr lang="pl-PL" sz="2400" dirty="0"/>
              <a:t>– kolorem zielonym oznaczeni są egzaminatorzy, którzy są dostępni w wybranym przez Państwa dniu egzaminu</a:t>
            </a:r>
          </a:p>
        </p:txBody>
      </p:sp>
      <p:sp>
        <p:nvSpPr>
          <p:cNvPr id="4" name="Tytuł 1">
            <a:extLst>
              <a:ext uri="{FF2B5EF4-FFF2-40B4-BE49-F238E27FC236}">
                <a16:creationId xmlns:a16="http://schemas.microsoft.com/office/drawing/2014/main" xmlns="" id="{9D43FC72-C346-4D28-9150-9B40D56B7A85}"/>
              </a:ext>
            </a:extLst>
          </p:cNvPr>
          <p:cNvSpPr txBox="1">
            <a:spLocks/>
          </p:cNvSpPr>
          <p:nvPr/>
        </p:nvSpPr>
        <p:spPr>
          <a:xfrm>
            <a:off x="727066" y="463211"/>
            <a:ext cx="11010232" cy="1285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2060"/>
                </a:solidFill>
                <a:latin typeface="+mj-lt"/>
                <a:ea typeface="+mj-ea"/>
                <a:cs typeface="+mj-cs"/>
              </a:defRPr>
            </a:lvl1pPr>
          </a:lstStyle>
          <a:p>
            <a:r>
              <a:rPr lang="pl-PL" dirty="0"/>
              <a:t>Wpisanie egzaminów – dostępność egzaminatorów </a:t>
            </a:r>
            <a:br>
              <a:rPr lang="pl-PL" dirty="0"/>
            </a:br>
            <a:r>
              <a:rPr lang="pl-PL" sz="3200" dirty="0"/>
              <a:t>(część praktyczna model w i </a:t>
            </a:r>
            <a:r>
              <a:rPr lang="pl-PL" sz="3200" dirty="0" err="1"/>
              <a:t>wk</a:t>
            </a:r>
            <a:r>
              <a:rPr lang="pl-PL" sz="3200" dirty="0"/>
              <a:t>)</a:t>
            </a:r>
          </a:p>
        </p:txBody>
      </p:sp>
      <p:graphicFrame>
        <p:nvGraphicFramePr>
          <p:cNvPr id="7" name="Diagram 6">
            <a:extLst>
              <a:ext uri="{FF2B5EF4-FFF2-40B4-BE49-F238E27FC236}">
                <a16:creationId xmlns:a16="http://schemas.microsoft.com/office/drawing/2014/main" xmlns="" id="{44B6E1DC-94D3-48A3-AEBD-78626B21B3E2}"/>
              </a:ext>
            </a:extLst>
          </p:cNvPr>
          <p:cNvGraphicFramePr/>
          <p:nvPr>
            <p:extLst>
              <p:ext uri="{D42A27DB-BD31-4B8C-83A1-F6EECF244321}">
                <p14:modId xmlns:p14="http://schemas.microsoft.com/office/powerpoint/2010/main" val="2143873327"/>
              </p:ext>
            </p:extLst>
          </p:nvPr>
        </p:nvGraphicFramePr>
        <p:xfrm>
          <a:off x="402801" y="1927467"/>
          <a:ext cx="5693199" cy="80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Obraz 11">
            <a:extLst>
              <a:ext uri="{FF2B5EF4-FFF2-40B4-BE49-F238E27FC236}">
                <a16:creationId xmlns:a16="http://schemas.microsoft.com/office/drawing/2014/main" xmlns="" id="{C60AA6A4-21C3-445B-B66A-A02E2BAA2F41}"/>
              </a:ext>
            </a:extLst>
          </p:cNvPr>
          <p:cNvPicPr>
            <a:picLocks noChangeAspect="1"/>
          </p:cNvPicPr>
          <p:nvPr/>
        </p:nvPicPr>
        <p:blipFill rotWithShape="1">
          <a:blip r:embed="rId8"/>
          <a:srcRect l="3507" t="18447" r="11937" b="20489"/>
          <a:stretch/>
        </p:blipFill>
        <p:spPr>
          <a:xfrm>
            <a:off x="6426200" y="2030498"/>
            <a:ext cx="4318000" cy="17541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Owal 12">
            <a:extLst>
              <a:ext uri="{FF2B5EF4-FFF2-40B4-BE49-F238E27FC236}">
                <a16:creationId xmlns:a16="http://schemas.microsoft.com/office/drawing/2014/main" xmlns="" id="{53EDF9D8-AA60-4AE0-81DB-F5F703BF0172}"/>
              </a:ext>
            </a:extLst>
          </p:cNvPr>
          <p:cNvSpPr/>
          <p:nvPr/>
        </p:nvSpPr>
        <p:spPr>
          <a:xfrm>
            <a:off x="8167724" y="2030498"/>
            <a:ext cx="1014376" cy="4543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053920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xmlns="" id="{D075F486-4740-4661-8324-EB3DA83E0C60}"/>
              </a:ext>
            </a:extLst>
          </p:cNvPr>
          <p:cNvPicPr>
            <a:picLocks noChangeAspect="1"/>
          </p:cNvPicPr>
          <p:nvPr/>
        </p:nvPicPr>
        <p:blipFill rotWithShape="1">
          <a:blip r:embed="rId3"/>
          <a:srcRect t="11371" r="1542" b="8453"/>
          <a:stretch/>
        </p:blipFill>
        <p:spPr>
          <a:xfrm>
            <a:off x="6096000" y="1625599"/>
            <a:ext cx="5693199" cy="18906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ytuł 1">
            <a:extLst>
              <a:ext uri="{FF2B5EF4-FFF2-40B4-BE49-F238E27FC236}">
                <a16:creationId xmlns:a16="http://schemas.microsoft.com/office/drawing/2014/main" xmlns="" id="{9D43FC72-C346-4D28-9150-9B40D56B7A85}"/>
              </a:ext>
            </a:extLst>
          </p:cNvPr>
          <p:cNvSpPr txBox="1">
            <a:spLocks/>
          </p:cNvSpPr>
          <p:nvPr/>
        </p:nvSpPr>
        <p:spPr>
          <a:xfrm>
            <a:off x="727066" y="463211"/>
            <a:ext cx="10515600" cy="12858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2060"/>
                </a:solidFill>
                <a:latin typeface="+mj-lt"/>
                <a:ea typeface="+mj-ea"/>
                <a:cs typeface="+mj-cs"/>
              </a:defRPr>
            </a:lvl1pPr>
          </a:lstStyle>
          <a:p>
            <a:r>
              <a:rPr lang="pl-PL" dirty="0"/>
              <a:t>Wpisanie egzaminów – egzaminatorzy</a:t>
            </a:r>
            <a:br>
              <a:rPr lang="pl-PL" dirty="0"/>
            </a:br>
            <a:r>
              <a:rPr lang="pl-PL" sz="3600" dirty="0"/>
              <a:t>(</a:t>
            </a:r>
            <a:r>
              <a:rPr lang="pl-PL" sz="3200" dirty="0"/>
              <a:t>część praktyczna model w i </a:t>
            </a:r>
            <a:r>
              <a:rPr lang="pl-PL" sz="3200" dirty="0" err="1"/>
              <a:t>wk</a:t>
            </a:r>
            <a:r>
              <a:rPr lang="pl-PL" sz="3200" dirty="0"/>
              <a:t>)</a:t>
            </a:r>
          </a:p>
        </p:txBody>
      </p:sp>
      <p:graphicFrame>
        <p:nvGraphicFramePr>
          <p:cNvPr id="7" name="Diagram 6">
            <a:extLst>
              <a:ext uri="{FF2B5EF4-FFF2-40B4-BE49-F238E27FC236}">
                <a16:creationId xmlns:a16="http://schemas.microsoft.com/office/drawing/2014/main" xmlns="" id="{44B6E1DC-94D3-48A3-AEBD-78626B21B3E2}"/>
              </a:ext>
            </a:extLst>
          </p:cNvPr>
          <p:cNvGraphicFramePr/>
          <p:nvPr>
            <p:extLst/>
          </p:nvPr>
        </p:nvGraphicFramePr>
        <p:xfrm>
          <a:off x="402801" y="1927467"/>
          <a:ext cx="5693199" cy="803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Owal 12">
            <a:extLst>
              <a:ext uri="{FF2B5EF4-FFF2-40B4-BE49-F238E27FC236}">
                <a16:creationId xmlns:a16="http://schemas.microsoft.com/office/drawing/2014/main" xmlns="" id="{53EDF9D8-AA60-4AE0-81DB-F5F703BF0172}"/>
              </a:ext>
            </a:extLst>
          </p:cNvPr>
          <p:cNvSpPr/>
          <p:nvPr/>
        </p:nvSpPr>
        <p:spPr>
          <a:xfrm>
            <a:off x="7761324" y="1521904"/>
            <a:ext cx="1014376" cy="4543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zawartości 2">
            <a:extLst>
              <a:ext uri="{FF2B5EF4-FFF2-40B4-BE49-F238E27FC236}">
                <a16:creationId xmlns:a16="http://schemas.microsoft.com/office/drawing/2014/main" xmlns="" id="{814CE2AF-F573-4365-AC46-E70B96926892}"/>
              </a:ext>
            </a:extLst>
          </p:cNvPr>
          <p:cNvSpPr txBox="1">
            <a:spLocks/>
          </p:cNvSpPr>
          <p:nvPr/>
        </p:nvSpPr>
        <p:spPr>
          <a:xfrm>
            <a:off x="575982" y="4395321"/>
            <a:ext cx="11040036" cy="1674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lnSpc>
                <a:spcPct val="110000"/>
              </a:lnSpc>
              <a:buFont typeface="Wingdings" panose="05000000000000000000" pitchFamily="2" charset="2"/>
              <a:buChar char="q"/>
            </a:pPr>
            <a:r>
              <a:rPr lang="pl-PL" sz="2400" dirty="0"/>
              <a:t>Bez przypisanego egzaminatora do danego egzaminu nie jest możliwe przekazanie egzaminu do OKE. </a:t>
            </a:r>
          </a:p>
          <a:p>
            <a:pPr marL="444500" indent="-444500">
              <a:lnSpc>
                <a:spcPct val="110000"/>
              </a:lnSpc>
              <a:buFont typeface="Wingdings" panose="05000000000000000000" pitchFamily="2" charset="2"/>
              <a:buChar char="q"/>
            </a:pPr>
            <a:r>
              <a:rPr lang="pl-PL" sz="2400" dirty="0"/>
              <a:t>Egzaminator powinien potwierdzić w SIOEPKZ udział w egzaminie.</a:t>
            </a:r>
          </a:p>
          <a:p>
            <a:pPr marL="444500" indent="-444500">
              <a:lnSpc>
                <a:spcPct val="120000"/>
              </a:lnSpc>
              <a:buFont typeface="Wingdings" panose="05000000000000000000" pitchFamily="2" charset="2"/>
              <a:buChar char="q"/>
            </a:pPr>
            <a:r>
              <a:rPr lang="pl-PL" sz="2400" dirty="0"/>
              <a:t>W każdym momencie, przed rozpoczęciem egzaminu, można zmienić egzaminatora (należy to wpisać do SIOEPKZ)</a:t>
            </a:r>
          </a:p>
        </p:txBody>
      </p:sp>
      <p:cxnSp>
        <p:nvCxnSpPr>
          <p:cNvPr id="15" name="Łącznik prosty ze strzałką 14">
            <a:extLst>
              <a:ext uri="{FF2B5EF4-FFF2-40B4-BE49-F238E27FC236}">
                <a16:creationId xmlns:a16="http://schemas.microsoft.com/office/drawing/2014/main" xmlns="" id="{3962C06A-26C0-4C22-86DE-071052652355}"/>
              </a:ext>
            </a:extLst>
          </p:cNvPr>
          <p:cNvCxnSpPr>
            <a:cxnSpLocks/>
          </p:cNvCxnSpPr>
          <p:nvPr/>
        </p:nvCxnSpPr>
        <p:spPr>
          <a:xfrm flipV="1">
            <a:off x="4135272" y="3289110"/>
            <a:ext cx="3357349" cy="1090577"/>
          </a:xfrm>
          <a:prstGeom prst="straightConnector1">
            <a:avLst/>
          </a:prstGeom>
          <a:ln w="381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0709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4F194A9-B433-4509-992D-1D99798D50C3}"/>
              </a:ext>
            </a:extLst>
          </p:cNvPr>
          <p:cNvSpPr>
            <a:spLocks noGrp="1"/>
          </p:cNvSpPr>
          <p:nvPr>
            <p:ph type="title"/>
          </p:nvPr>
        </p:nvSpPr>
        <p:spPr/>
        <p:txBody>
          <a:bodyPr/>
          <a:lstStyle/>
          <a:p>
            <a:r>
              <a:rPr lang="pl-PL" dirty="0"/>
              <a:t>Wniosek o przydzielenie egzaminatora</a:t>
            </a:r>
          </a:p>
        </p:txBody>
      </p:sp>
      <p:pic>
        <p:nvPicPr>
          <p:cNvPr id="6" name="Symbol zastępczy zawartości 5">
            <a:extLst>
              <a:ext uri="{FF2B5EF4-FFF2-40B4-BE49-F238E27FC236}">
                <a16:creationId xmlns:a16="http://schemas.microsoft.com/office/drawing/2014/main" xmlns="" id="{F7E72CEA-A46A-4751-9CA8-F2F8F2C2E526}"/>
              </a:ext>
            </a:extLst>
          </p:cNvPr>
          <p:cNvPicPr>
            <a:picLocks noGrp="1" noChangeAspect="1"/>
          </p:cNvPicPr>
          <p:nvPr>
            <p:ph idx="1"/>
          </p:nvPr>
        </p:nvPicPr>
        <p:blipFill rotWithShape="1">
          <a:blip r:embed="rId3"/>
          <a:srcRect t="12389" r="13450" b="12793"/>
          <a:stretch/>
        </p:blipFill>
        <p:spPr>
          <a:xfrm>
            <a:off x="4241844" y="2203937"/>
            <a:ext cx="6789571" cy="2262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ymbol zastępczy numeru slajdu 3">
            <a:extLst>
              <a:ext uri="{FF2B5EF4-FFF2-40B4-BE49-F238E27FC236}">
                <a16:creationId xmlns:a16="http://schemas.microsoft.com/office/drawing/2014/main" xmlns="" id="{AA4BCA86-17AA-4DAD-925D-3082D4C7A9C0}"/>
              </a:ext>
            </a:extLst>
          </p:cNvPr>
          <p:cNvSpPr>
            <a:spLocks noGrp="1"/>
          </p:cNvSpPr>
          <p:nvPr>
            <p:ph type="sldNum" sz="quarter" idx="12"/>
          </p:nvPr>
        </p:nvSpPr>
        <p:spPr/>
        <p:txBody>
          <a:bodyPr/>
          <a:lstStyle/>
          <a:p>
            <a:fld id="{6D22F896-40B5-4ADD-8801-0D06FADFA095}" type="slidenum">
              <a:rPr lang="en-US" smtClean="0"/>
              <a:pPr/>
              <a:t>25</a:t>
            </a:fld>
            <a:endParaRPr lang="en-US" dirty="0"/>
          </a:p>
        </p:txBody>
      </p:sp>
      <p:graphicFrame>
        <p:nvGraphicFramePr>
          <p:cNvPr id="5" name="Diagram 4">
            <a:extLst>
              <a:ext uri="{FF2B5EF4-FFF2-40B4-BE49-F238E27FC236}">
                <a16:creationId xmlns:a16="http://schemas.microsoft.com/office/drawing/2014/main" xmlns="" id="{622A0EF5-6AAE-466A-892F-28035540BEA8}"/>
              </a:ext>
            </a:extLst>
          </p:cNvPr>
          <p:cNvGraphicFramePr/>
          <p:nvPr>
            <p:extLst>
              <p:ext uri="{D42A27DB-BD31-4B8C-83A1-F6EECF244321}">
                <p14:modId xmlns:p14="http://schemas.microsoft.com/office/powerpoint/2010/main" val="114009644"/>
              </p:ext>
            </p:extLst>
          </p:nvPr>
        </p:nvGraphicFramePr>
        <p:xfrm>
          <a:off x="838200" y="1161317"/>
          <a:ext cx="5693199" cy="803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Prostokąt 6">
            <a:extLst>
              <a:ext uri="{FF2B5EF4-FFF2-40B4-BE49-F238E27FC236}">
                <a16:creationId xmlns:a16="http://schemas.microsoft.com/office/drawing/2014/main" xmlns="" id="{048CACFA-4DB4-4AC3-8A05-3EC854EF7173}"/>
              </a:ext>
            </a:extLst>
          </p:cNvPr>
          <p:cNvSpPr/>
          <p:nvPr/>
        </p:nvSpPr>
        <p:spPr>
          <a:xfrm>
            <a:off x="260591" y="4706079"/>
            <a:ext cx="11450339" cy="1938992"/>
          </a:xfrm>
          <a:prstGeom prst="rect">
            <a:avLst/>
          </a:prstGeom>
        </p:spPr>
        <p:txBody>
          <a:bodyPr wrap="square">
            <a:spAutoFit/>
          </a:bodyPr>
          <a:lstStyle/>
          <a:p>
            <a:pPr algn="just"/>
            <a:r>
              <a:rPr lang="pl-PL" sz="2400" dirty="0">
                <a:solidFill>
                  <a:srgbClr val="002060"/>
                </a:solidFill>
                <a:latin typeface="Calibri" panose="020F0502020204030204" pitchFamily="34" charset="0"/>
              </a:rPr>
              <a:t>Wniosek do OKE o </a:t>
            </a:r>
            <a:r>
              <a:rPr lang="pl-PL" sz="2400" b="1" dirty="0">
                <a:solidFill>
                  <a:srgbClr val="002060"/>
                </a:solidFill>
                <a:latin typeface="Calibri" panose="020F0502020204030204" pitchFamily="34" charset="0"/>
              </a:rPr>
              <a:t>odgórne przydzielenie egzaminatora należy składać tylko </a:t>
            </a:r>
            <a:r>
              <a:rPr lang="pl-PL" sz="2400" dirty="0" smtClean="0">
                <a:solidFill>
                  <a:srgbClr val="002060"/>
                </a:solidFill>
                <a:latin typeface="Calibri" panose="020F0502020204030204" pitchFamily="34" charset="0"/>
              </a:rPr>
              <a:t>w</a:t>
            </a:r>
            <a:r>
              <a:rPr lang="pl-PL" sz="2400" b="1" dirty="0" smtClean="0">
                <a:solidFill>
                  <a:srgbClr val="002060"/>
                </a:solidFill>
                <a:latin typeface="Calibri" panose="020F0502020204030204" pitchFamily="34" charset="0"/>
              </a:rPr>
              <a:t> </a:t>
            </a:r>
            <a:r>
              <a:rPr lang="pl-PL" sz="2400" dirty="0">
                <a:solidFill>
                  <a:srgbClr val="002060"/>
                </a:solidFill>
                <a:latin typeface="Calibri" panose="020F0502020204030204" pitchFamily="34" charset="0"/>
              </a:rPr>
              <a:t>przypadku, kiedy upływa termin planowania egzaminów, a nie ma żadnego dostępnego egzaminatora widocznego w systemie lub widoczni egzaminatorzy odmawiają udziału w egzaminie </a:t>
            </a:r>
            <a:r>
              <a:rPr lang="pl-PL" sz="2400" dirty="0" smtClean="0">
                <a:solidFill>
                  <a:srgbClr val="002060"/>
                </a:solidFill>
                <a:latin typeface="Calibri" panose="020F0502020204030204" pitchFamily="34" charset="0"/>
              </a:rPr>
              <a:t/>
            </a:r>
            <a:br>
              <a:rPr lang="pl-PL" sz="2400" dirty="0" smtClean="0">
                <a:solidFill>
                  <a:srgbClr val="002060"/>
                </a:solidFill>
                <a:latin typeface="Calibri" panose="020F0502020204030204" pitchFamily="34" charset="0"/>
              </a:rPr>
            </a:br>
            <a:r>
              <a:rPr lang="pl-PL" sz="2400" dirty="0" smtClean="0">
                <a:solidFill>
                  <a:srgbClr val="002060"/>
                </a:solidFill>
                <a:latin typeface="Calibri" panose="020F0502020204030204" pitchFamily="34" charset="0"/>
              </a:rPr>
              <a:t>w Państwa </a:t>
            </a:r>
            <a:r>
              <a:rPr lang="pl-PL" sz="2400" dirty="0">
                <a:solidFill>
                  <a:srgbClr val="002060"/>
                </a:solidFill>
                <a:latin typeface="Calibri" panose="020F0502020204030204" pitchFamily="34" charset="0"/>
              </a:rPr>
              <a:t>OE.</a:t>
            </a:r>
          </a:p>
          <a:p>
            <a:pPr algn="just"/>
            <a:r>
              <a:rPr lang="pl-PL" sz="2400" dirty="0">
                <a:solidFill>
                  <a:srgbClr val="002060"/>
                </a:solidFill>
                <a:latin typeface="Calibri" panose="020F0502020204030204" pitchFamily="34" charset="0"/>
              </a:rPr>
              <a:t>W komentarzu należy wpisać przyczynę składania wniosku. </a:t>
            </a:r>
            <a:endParaRPr lang="pl-PL" sz="2400" dirty="0">
              <a:solidFill>
                <a:srgbClr val="002060"/>
              </a:solidFill>
            </a:endParaRPr>
          </a:p>
        </p:txBody>
      </p:sp>
    </p:spTree>
    <p:extLst>
      <p:ext uri="{BB962C8B-B14F-4D97-AF65-F5344CB8AC3E}">
        <p14:creationId xmlns:p14="http://schemas.microsoft.com/office/powerpoint/2010/main" val="2038990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Wpisanie egzaminów – zespół nadzorujący</a:t>
            </a:r>
          </a:p>
        </p:txBody>
      </p:sp>
      <p:sp>
        <p:nvSpPr>
          <p:cNvPr id="3" name="Symbol zastępczy zawartości 2"/>
          <p:cNvSpPr>
            <a:spLocks noGrp="1"/>
          </p:cNvSpPr>
          <p:nvPr>
            <p:ph idx="1"/>
          </p:nvPr>
        </p:nvSpPr>
        <p:spPr/>
        <p:txBody>
          <a:bodyPr>
            <a:normAutofit/>
          </a:bodyPr>
          <a:lstStyle/>
          <a:p>
            <a:pPr marL="538163" indent="-538163">
              <a:buFont typeface="Wingdings" panose="05000000000000000000" pitchFamily="2" charset="2"/>
              <a:buChar char="q"/>
            </a:pPr>
            <a:r>
              <a:rPr lang="pl-PL" sz="2400" dirty="0"/>
              <a:t>Na etapie wpisywania egzaminów i przekazywania ich do OKE </a:t>
            </a:r>
            <a:r>
              <a:rPr lang="pl-PL" sz="2400" u="sng" dirty="0"/>
              <a:t>nie ma potrzeby </a:t>
            </a:r>
            <a:r>
              <a:rPr lang="pl-PL" sz="2400" dirty="0"/>
              <a:t>określania składu zespołu nadzorującego. </a:t>
            </a:r>
          </a:p>
          <a:p>
            <a:pPr marL="538163" indent="-538163">
              <a:buFont typeface="Wingdings" panose="05000000000000000000" pitchFamily="2" charset="2"/>
              <a:buChar char="q"/>
            </a:pPr>
            <a:endParaRPr lang="pl-PL" sz="2400" dirty="0"/>
          </a:p>
        </p:txBody>
      </p:sp>
      <p:graphicFrame>
        <p:nvGraphicFramePr>
          <p:cNvPr id="6" name="Diagram 5"/>
          <p:cNvGraphicFramePr/>
          <p:nvPr>
            <p:extLst/>
          </p:nvPr>
        </p:nvGraphicFramePr>
        <p:xfrm>
          <a:off x="301201" y="2625967"/>
          <a:ext cx="6068265" cy="82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Prostokąt 6"/>
          <p:cNvSpPr/>
          <p:nvPr/>
        </p:nvSpPr>
        <p:spPr>
          <a:xfrm>
            <a:off x="443753" y="4030205"/>
            <a:ext cx="5652247" cy="1569660"/>
          </a:xfrm>
          <a:prstGeom prst="rect">
            <a:avLst/>
          </a:prstGeom>
        </p:spPr>
        <p:txBody>
          <a:bodyPr wrap="square">
            <a:spAutoFit/>
          </a:bodyPr>
          <a:lstStyle/>
          <a:p>
            <a:r>
              <a:rPr lang="pl-PL" sz="2400" dirty="0">
                <a:solidFill>
                  <a:srgbClr val="002060"/>
                </a:solidFill>
              </a:rPr>
              <a:t>Uwaga wybranie przycisku </a:t>
            </a:r>
            <a:r>
              <a:rPr lang="pl-PL" sz="2400" b="1" dirty="0">
                <a:solidFill>
                  <a:srgbClr val="002060"/>
                </a:solidFill>
              </a:rPr>
              <a:t>dodaj</a:t>
            </a:r>
            <a:r>
              <a:rPr lang="pl-PL" sz="2400" dirty="0">
                <a:solidFill>
                  <a:srgbClr val="002060"/>
                </a:solidFill>
              </a:rPr>
              <a:t> </a:t>
            </a:r>
            <a:br>
              <a:rPr lang="pl-PL" sz="2400" dirty="0">
                <a:solidFill>
                  <a:srgbClr val="002060"/>
                </a:solidFill>
              </a:rPr>
            </a:br>
            <a:r>
              <a:rPr lang="pl-PL" sz="2400" dirty="0">
                <a:solidFill>
                  <a:srgbClr val="002060"/>
                </a:solidFill>
              </a:rPr>
              <a:t>powoduje, że nie można przekazać egzaminu do OKE bez podawania składu ZN. Wpisany skład ZN można zmieniać.</a:t>
            </a:r>
          </a:p>
        </p:txBody>
      </p:sp>
      <p:grpSp>
        <p:nvGrpSpPr>
          <p:cNvPr id="9" name="Grupa 8"/>
          <p:cNvGrpSpPr/>
          <p:nvPr/>
        </p:nvGrpSpPr>
        <p:grpSpPr>
          <a:xfrm>
            <a:off x="6369465" y="2090323"/>
            <a:ext cx="5378781" cy="3046715"/>
            <a:chOff x="6528589" y="2587864"/>
            <a:chExt cx="5143458" cy="3046715"/>
          </a:xfrm>
        </p:grpSpPr>
        <p:pic>
          <p:nvPicPr>
            <p:cNvPr id="5" name="Obraz 4"/>
            <p:cNvPicPr>
              <a:picLocks noChangeAspect="1"/>
            </p:cNvPicPr>
            <p:nvPr/>
          </p:nvPicPr>
          <p:blipFill rotWithShape="1">
            <a:blip r:embed="rId8"/>
            <a:srcRect r="39818"/>
            <a:stretch/>
          </p:blipFill>
          <p:spPr>
            <a:xfrm>
              <a:off x="6528589" y="2587864"/>
              <a:ext cx="5143458" cy="3046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wal 7"/>
            <p:cNvSpPr/>
            <p:nvPr/>
          </p:nvSpPr>
          <p:spPr>
            <a:xfrm>
              <a:off x="7543800" y="3207718"/>
              <a:ext cx="1586753" cy="7591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cxnSp>
        <p:nvCxnSpPr>
          <p:cNvPr id="11" name="Łącznik prosty ze strzałką 10"/>
          <p:cNvCxnSpPr/>
          <p:nvPr/>
        </p:nvCxnSpPr>
        <p:spPr>
          <a:xfrm>
            <a:off x="4656044" y="4224385"/>
            <a:ext cx="2879912" cy="251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301201" y="5634515"/>
            <a:ext cx="11223812" cy="1200329"/>
          </a:xfrm>
          <a:prstGeom prst="rect">
            <a:avLst/>
          </a:prstGeom>
        </p:spPr>
        <p:txBody>
          <a:bodyPr wrap="square">
            <a:spAutoFit/>
          </a:bodyPr>
          <a:lstStyle/>
          <a:p>
            <a:pPr marL="538163" indent="-538163" algn="just">
              <a:buFont typeface="Wingdings" panose="05000000000000000000" pitchFamily="2" charset="2"/>
              <a:buChar char="q"/>
            </a:pPr>
            <a:r>
              <a:rPr lang="pl-PL" sz="2400" dirty="0">
                <a:solidFill>
                  <a:srgbClr val="002060"/>
                </a:solidFill>
              </a:rPr>
              <a:t>Informację o składzie zespołu nadzorującego należy uzupełnić na 30 dni przed egzaminem.</a:t>
            </a:r>
          </a:p>
          <a:p>
            <a:pPr marL="538163" indent="-538163">
              <a:buFont typeface="Wingdings" panose="05000000000000000000" pitchFamily="2" charset="2"/>
              <a:buChar char="q"/>
            </a:pPr>
            <a:r>
              <a:rPr lang="pl-PL" sz="2400" dirty="0">
                <a:solidFill>
                  <a:srgbClr val="002060"/>
                </a:solidFill>
              </a:rPr>
              <a:t>Skład ZN można modyfikować (nawet w dniu egzaminu).</a:t>
            </a:r>
          </a:p>
        </p:txBody>
      </p:sp>
    </p:spTree>
    <p:extLst>
      <p:ext uri="{BB962C8B-B14F-4D97-AF65-F5344CB8AC3E}">
        <p14:creationId xmlns:p14="http://schemas.microsoft.com/office/powerpoint/2010/main" val="1578227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982120347"/>
              </p:ext>
            </p:extLst>
          </p:nvPr>
        </p:nvGraphicFramePr>
        <p:xfrm>
          <a:off x="610598" y="1189509"/>
          <a:ext cx="10970803" cy="4111446"/>
        </p:xfrm>
        <a:graphic>
          <a:graphicData uri="http://schemas.openxmlformats.org/drawingml/2006/table">
            <a:tbl>
              <a:tblPr firstRow="1" bandRow="1">
                <a:tableStyleId>{5C22544A-7EE6-4342-B048-85BDC9FD1C3A}</a:tableStyleId>
              </a:tblPr>
              <a:tblGrid>
                <a:gridCol w="1410362">
                  <a:extLst>
                    <a:ext uri="{9D8B030D-6E8A-4147-A177-3AD203B41FA5}">
                      <a16:colId xmlns:a16="http://schemas.microsoft.com/office/drawing/2014/main" xmlns="" val="20000"/>
                    </a:ext>
                  </a:extLst>
                </a:gridCol>
                <a:gridCol w="2268687">
                  <a:extLst>
                    <a:ext uri="{9D8B030D-6E8A-4147-A177-3AD203B41FA5}">
                      <a16:colId xmlns:a16="http://schemas.microsoft.com/office/drawing/2014/main" xmlns="" val="20001"/>
                    </a:ext>
                  </a:extLst>
                </a:gridCol>
                <a:gridCol w="4700487">
                  <a:extLst>
                    <a:ext uri="{9D8B030D-6E8A-4147-A177-3AD203B41FA5}">
                      <a16:colId xmlns:a16="http://schemas.microsoft.com/office/drawing/2014/main" xmlns="" val="20002"/>
                    </a:ext>
                  </a:extLst>
                </a:gridCol>
                <a:gridCol w="2591267">
                  <a:extLst>
                    <a:ext uri="{9D8B030D-6E8A-4147-A177-3AD203B41FA5}">
                      <a16:colId xmlns:a16="http://schemas.microsoft.com/office/drawing/2014/main" xmlns="" val="20003"/>
                    </a:ext>
                  </a:extLst>
                </a:gridCol>
              </a:tblGrid>
              <a:tr h="639002">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Część egzaminu</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Miejsce egzaminu</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Skład ZN</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Zwiększenie składu </a:t>
                      </a:r>
                      <a:r>
                        <a:rPr kumimoji="0" lang="pl-PL" altLang="pl-PL" sz="1800" u="none" strike="noStrike" cap="none" normalizeH="0" baseline="0" dirty="0" smtClean="0">
                          <a:ln>
                            <a:noFill/>
                          </a:ln>
                          <a:effectLst/>
                        </a:rPr>
                        <a:t>ZN</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28640">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praktyczna</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model</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D, DK</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szkoła/placówka/CKZ</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
                          <a:srgbClr val="0000FA"/>
                        </a:buClr>
                        <a:buSzTx/>
                        <a:buFontTx/>
                        <a:buNone/>
                        <a:tabLst/>
                      </a:pPr>
                      <a:r>
                        <a:rPr kumimoji="0" lang="pl-PL" altLang="pl-PL" sz="1800" u="none" strike="noStrike" cap="none" normalizeH="0" baseline="0" dirty="0">
                          <a:ln>
                            <a:noFill/>
                          </a:ln>
                          <a:effectLst/>
                        </a:rPr>
                        <a:t>PZN – nauczyciel lub instruktor praktycznej nauki zawodu  – zatrudniony w  szkole/ placówce/CKZ, w której odbywa się egzamin</a:t>
                      </a:r>
                    </a:p>
                    <a:p>
                      <a:pPr marL="0" marR="0" lvl="0" indent="0" algn="l" defTabSz="685800" rtl="0" eaLnBrk="1" fontAlgn="base" latinLnBrk="0" hangingPunct="1">
                        <a:lnSpc>
                          <a:spcPct val="100000"/>
                        </a:lnSpc>
                        <a:spcBef>
                          <a:spcPct val="0"/>
                        </a:spcBef>
                        <a:spcAft>
                          <a:spcPct val="0"/>
                        </a:spcAft>
                        <a:buClr>
                          <a:srgbClr val="0000FA"/>
                        </a:buClr>
                        <a:buSzTx/>
                        <a:buFontTx/>
                        <a:buNone/>
                        <a:tabLst/>
                      </a:pPr>
                      <a:r>
                        <a:rPr kumimoji="0" lang="pl-PL" altLang="pl-PL" sz="1800" u="none" strike="noStrike" cap="none" normalizeH="0" baseline="0" dirty="0">
                          <a:ln>
                            <a:noFill/>
                          </a:ln>
                          <a:effectLst/>
                        </a:rPr>
                        <a:t>CZN – nauczyciel lub instruktor praktycznej nauki zawodu zatrudnieni w innej szkole/placówce/CKZ</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u="none" strike="noStrike" cap="none" normalizeH="0" baseline="0" dirty="0">
                          <a:ln>
                            <a:noFill/>
                          </a:ln>
                          <a:effectLst/>
                        </a:rPr>
                        <a:t>więcej niż 30 </a:t>
                      </a:r>
                      <a:r>
                        <a:rPr kumimoji="0" lang="pl-PL" altLang="pl-PL" sz="1800" u="none" strike="noStrike" cap="none" normalizeH="0" baseline="0" dirty="0">
                          <a:ln>
                            <a:noFill/>
                          </a:ln>
                          <a:effectLst/>
                        </a:rPr>
                        <a:t>zdających, liczbę członków ZN  </a:t>
                      </a:r>
                      <a:r>
                        <a:rPr kumimoji="0" lang="pl-PL" altLang="pl-PL" sz="1800" u="none" strike="noStrike" cap="none" normalizeH="0" baseline="0" dirty="0">
                          <a:ln>
                            <a:noFill/>
                          </a:ln>
                          <a:effectLst>
                            <a:outerShdw blurRad="38100" dist="38100" dir="2700000" algn="tl">
                              <a:srgbClr val="000000">
                                <a:alpha val="43137"/>
                              </a:srgbClr>
                            </a:outerShdw>
                          </a:effectLst>
                        </a:rPr>
                        <a:t>zwiększa się </a:t>
                      </a:r>
                      <a:br>
                        <a:rPr kumimoji="0" lang="pl-PL" altLang="pl-PL" sz="1800" u="none" strike="noStrike" cap="none" normalizeH="0" baseline="0" dirty="0">
                          <a:ln>
                            <a:noFill/>
                          </a:ln>
                          <a:effectLst>
                            <a:outerShdw blurRad="38100" dist="38100" dir="2700000" algn="tl">
                              <a:srgbClr val="000000">
                                <a:alpha val="43137"/>
                              </a:srgbClr>
                            </a:outerShdw>
                          </a:effectLst>
                        </a:rPr>
                      </a:br>
                      <a:r>
                        <a:rPr kumimoji="0" lang="pl-PL" altLang="pl-PL" sz="1800" u="none" strike="noStrike" cap="none" normalizeH="0" baseline="0" dirty="0">
                          <a:ln>
                            <a:noFill/>
                          </a:ln>
                          <a:effectLst>
                            <a:outerShdw blurRad="38100" dist="38100" dir="2700000" algn="tl">
                              <a:srgbClr val="000000">
                                <a:alpha val="43137"/>
                              </a:srgbClr>
                            </a:outerShdw>
                          </a:effectLst>
                        </a:rPr>
                        <a:t>o </a:t>
                      </a:r>
                      <a:r>
                        <a:rPr kumimoji="0" lang="pl-PL" altLang="pl-PL" sz="1800" b="1" u="none" strike="noStrike" cap="none" normalizeH="0" baseline="0" dirty="0">
                          <a:ln>
                            <a:noFill/>
                          </a:ln>
                          <a:effectLst/>
                        </a:rPr>
                        <a:t>1 osobę </a:t>
                      </a:r>
                      <a:r>
                        <a:rPr kumimoji="0" lang="pl-PL" altLang="pl-PL" sz="1800" u="none" strike="noStrike" cap="none" normalizeH="0" baseline="0" dirty="0">
                          <a:ln>
                            <a:noFill/>
                          </a:ln>
                          <a:effectLst/>
                        </a:rPr>
                        <a:t/>
                      </a:r>
                      <a:br>
                        <a:rPr kumimoji="0" lang="pl-PL" altLang="pl-PL" sz="1800" u="none" strike="noStrike" cap="none" normalizeH="0" baseline="0" dirty="0">
                          <a:ln>
                            <a:noFill/>
                          </a:ln>
                          <a:effectLst/>
                        </a:rPr>
                      </a:br>
                      <a:r>
                        <a:rPr kumimoji="0" lang="pl-PL" altLang="pl-PL" sz="1800" u="none" strike="noStrike" cap="none" normalizeH="0" baseline="0" dirty="0">
                          <a:ln>
                            <a:noFill/>
                          </a:ln>
                          <a:effectLst/>
                        </a:rPr>
                        <a:t>na każdych kolejnych </a:t>
                      </a:r>
                      <a:r>
                        <a:rPr kumimoji="0" lang="pl-PL" altLang="pl-PL" sz="1800" b="1" u="none" strike="noStrike" cap="none" normalizeH="0" baseline="0" dirty="0">
                          <a:ln>
                            <a:noFill/>
                          </a:ln>
                          <a:effectLst/>
                        </a:rPr>
                        <a:t>25 zdających</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114611">
                <a:tc vMerge="1">
                  <a:txBody>
                    <a:bodyPr/>
                    <a:lstStyle/>
                    <a:p>
                      <a:endParaRPr lang="pl-PL"/>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podmiot prowadzący KKZ inny niż szkoła/placówka/CKZ</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lub pracodawca</a:t>
                      </a:r>
                    </a:p>
                    <a:p>
                      <a:pPr marL="0" marR="0" lvl="0" indent="0" algn="ctr" defTabSz="6858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PZN – pracownik upoważniony przez dany podmiot prowadzący KKZ lub danego pracodawcę</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CZN – pracownik upoważniony przez dany podmiot prowadzący KKZ lub danego pracodawcę</a:t>
                      </a: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4"/>
                  </a:ext>
                </a:extLst>
              </a:tr>
            </a:tbl>
          </a:graphicData>
        </a:graphic>
      </p:graphicFrame>
      <p:sp>
        <p:nvSpPr>
          <p:cNvPr id="103468"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33425" indent="-2809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28713" indent="-225425">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579563" indent="-22542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32000" indent="-22542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4892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464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036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608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3A448B89-BC01-4470-9B6E-3A8760FD6E6A}" type="slidenum">
              <a:rPr lang="pl-PL" altLang="pl-PL" sz="1100">
                <a:solidFill>
                  <a:srgbClr val="898989"/>
                </a:solidFill>
                <a:latin typeface="Verdana" panose="020B0604030504040204" pitchFamily="34" charset="0"/>
              </a:rPr>
              <a:pPr>
                <a:lnSpc>
                  <a:spcPct val="100000"/>
                </a:lnSpc>
                <a:spcBef>
                  <a:spcPct val="0"/>
                </a:spcBef>
                <a:buFontTx/>
                <a:buNone/>
              </a:pPr>
              <a:t>27</a:t>
            </a:fld>
            <a:endParaRPr lang="pl-PL" altLang="pl-PL" sz="1100">
              <a:solidFill>
                <a:srgbClr val="898989"/>
              </a:solidFill>
              <a:latin typeface="Verdana" panose="020B0604030504040204" pitchFamily="34" charset="0"/>
            </a:endParaRPr>
          </a:p>
        </p:txBody>
      </p:sp>
      <p:graphicFrame>
        <p:nvGraphicFramePr>
          <p:cNvPr id="3" name="Tabela 2"/>
          <p:cNvGraphicFramePr>
            <a:graphicFrameLocks noGrp="1"/>
          </p:cNvGraphicFramePr>
          <p:nvPr/>
        </p:nvGraphicFramePr>
        <p:xfrm>
          <a:off x="-1339850" y="1401763"/>
          <a:ext cx="204788" cy="363548"/>
        </p:xfrm>
        <a:graphic>
          <a:graphicData uri="http://schemas.openxmlformats.org/drawingml/2006/table">
            <a:tbl>
              <a:tblPr/>
              <a:tblGrid>
                <a:gridCol w="204788">
                  <a:extLst>
                    <a:ext uri="{9D8B030D-6E8A-4147-A177-3AD203B41FA5}">
                      <a16:colId xmlns:a16="http://schemas.microsoft.com/office/drawing/2014/main" xmlns="" val="20000"/>
                    </a:ext>
                  </a:extLst>
                </a:gridCol>
              </a:tblGrid>
              <a:tr h="363537">
                <a:tc>
                  <a:txBody>
                    <a:bodyPr/>
                    <a:lstStyle/>
                    <a:p>
                      <a:endParaRPr lang="pl-PL" sz="1800" dirty="0"/>
                    </a:p>
                  </a:txBody>
                  <a:tcPr marL="89694" marR="89694" marT="44614" marB="44614">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10000"/>
                  </a:ext>
                </a:extLst>
              </a:tr>
            </a:tbl>
          </a:graphicData>
        </a:graphic>
      </p:graphicFrame>
      <p:sp>
        <p:nvSpPr>
          <p:cNvPr id="7" name="Tytuł 1"/>
          <p:cNvSpPr>
            <a:spLocks noGrp="1"/>
          </p:cNvSpPr>
          <p:nvPr>
            <p:ph type="title"/>
          </p:nvPr>
        </p:nvSpPr>
        <p:spPr>
          <a:xfrm>
            <a:off x="1302327" y="314903"/>
            <a:ext cx="9029700" cy="503238"/>
          </a:xfrm>
        </p:spPr>
        <p:txBody>
          <a:bodyPr>
            <a:noAutofit/>
          </a:bodyPr>
          <a:lstStyle/>
          <a:p>
            <a:pPr>
              <a:defRPr/>
            </a:pPr>
            <a:r>
              <a:rPr lang="pl-PL" altLang="pl-PL" sz="3600" dirty="0"/>
              <a:t>Skład zespołów nadzorujących</a:t>
            </a:r>
          </a:p>
        </p:txBody>
      </p:sp>
    </p:spTree>
    <p:extLst>
      <p:ext uri="{BB962C8B-B14F-4D97-AF65-F5344CB8AC3E}">
        <p14:creationId xmlns:p14="http://schemas.microsoft.com/office/powerpoint/2010/main" val="2665448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0E0EDAF-174B-427E-BB9E-8DCD073DCBC8}"/>
              </a:ext>
            </a:extLst>
          </p:cNvPr>
          <p:cNvSpPr>
            <a:spLocks noGrp="1"/>
          </p:cNvSpPr>
          <p:nvPr>
            <p:ph type="title"/>
          </p:nvPr>
        </p:nvSpPr>
        <p:spPr/>
        <p:txBody>
          <a:bodyPr>
            <a:normAutofit/>
          </a:bodyPr>
          <a:lstStyle/>
          <a:p>
            <a:r>
              <a:rPr lang="pl-PL" dirty="0">
                <a:solidFill>
                  <a:srgbClr val="002060"/>
                </a:solidFill>
                <a:latin typeface="+mn-lt"/>
                <a:cs typeface="Times New Roman" panose="02020603050405020304" pitchFamily="18" charset="0"/>
              </a:rPr>
              <a:t>W 2021 r. – część praktyczna d, </a:t>
            </a:r>
            <a:r>
              <a:rPr lang="pl-PL" dirty="0" err="1">
                <a:solidFill>
                  <a:srgbClr val="002060"/>
                </a:solidFill>
                <a:latin typeface="+mn-lt"/>
                <a:cs typeface="Times New Roman" panose="02020603050405020304" pitchFamily="18" charset="0"/>
              </a:rPr>
              <a:t>dk</a:t>
            </a:r>
            <a:r>
              <a:rPr lang="pl-PL" dirty="0">
                <a:solidFill>
                  <a:srgbClr val="002060"/>
                </a:solidFill>
                <a:latin typeface="+mn-lt"/>
                <a:cs typeface="Times New Roman" panose="02020603050405020304" pitchFamily="18" charset="0"/>
              </a:rPr>
              <a:t> (wszystkie formuły</a:t>
            </a:r>
            <a:r>
              <a:rPr lang="pl-PL" dirty="0" smtClean="0">
                <a:solidFill>
                  <a:srgbClr val="002060"/>
                </a:solidFill>
                <a:latin typeface="+mn-lt"/>
                <a:cs typeface="Times New Roman" panose="02020603050405020304" pitchFamily="18" charset="0"/>
              </a:rPr>
              <a:t>)</a:t>
            </a:r>
            <a:endParaRPr lang="pl-PL" dirty="0">
              <a:solidFill>
                <a:srgbClr val="002060"/>
              </a:solidFill>
              <a:latin typeface="+mn-lt"/>
              <a:cs typeface="Times New Roman" panose="02020603050405020304" pitchFamily="18" charset="0"/>
            </a:endParaRPr>
          </a:p>
        </p:txBody>
      </p:sp>
      <p:sp>
        <p:nvSpPr>
          <p:cNvPr id="3" name="Symbol zastępczy numeru slajdu 2">
            <a:extLst>
              <a:ext uri="{FF2B5EF4-FFF2-40B4-BE49-F238E27FC236}">
                <a16:creationId xmlns:a16="http://schemas.microsoft.com/office/drawing/2014/main" xmlns="" id="{04C8A22F-4DD4-43B9-B6A2-29B43184427F}"/>
              </a:ext>
            </a:extLst>
          </p:cNvPr>
          <p:cNvSpPr>
            <a:spLocks noGrp="1"/>
          </p:cNvSpPr>
          <p:nvPr>
            <p:ph type="sldNum" sz="quarter" idx="12"/>
          </p:nvPr>
        </p:nvSpPr>
        <p:spPr/>
        <p:txBody>
          <a:bodyPr/>
          <a:lstStyle/>
          <a:p>
            <a:fld id="{6D22F896-40B5-4ADD-8801-0D06FADFA095}" type="slidenum">
              <a:rPr lang="en-US" smtClean="0"/>
              <a:t>28</a:t>
            </a:fld>
            <a:endParaRPr lang="en-US" dirty="0"/>
          </a:p>
        </p:txBody>
      </p:sp>
      <p:sp>
        <p:nvSpPr>
          <p:cNvPr id="4" name="Prostokąt 3">
            <a:extLst>
              <a:ext uri="{FF2B5EF4-FFF2-40B4-BE49-F238E27FC236}">
                <a16:creationId xmlns:a16="http://schemas.microsoft.com/office/drawing/2014/main" xmlns="" id="{C9E879D1-8189-4085-8D79-16FC5B3ABE3D}"/>
              </a:ext>
            </a:extLst>
          </p:cNvPr>
          <p:cNvSpPr/>
          <p:nvPr/>
        </p:nvSpPr>
        <p:spPr>
          <a:xfrm>
            <a:off x="627185" y="1308814"/>
            <a:ext cx="10937630" cy="4832092"/>
          </a:xfrm>
          <a:prstGeom prst="rect">
            <a:avLst/>
          </a:prstGeom>
        </p:spPr>
        <p:txBody>
          <a:bodyPr wrap="square">
            <a:spAutoFit/>
          </a:bodyPr>
          <a:lstStyle/>
          <a:p>
            <a:pPr>
              <a:spcBef>
                <a:spcPts val="600"/>
              </a:spcBef>
            </a:pPr>
            <a:r>
              <a:rPr lang="pl-PL" sz="2400" b="1" dirty="0">
                <a:solidFill>
                  <a:srgbClr val="002060"/>
                </a:solidFill>
              </a:rPr>
              <a:t>W przypadku braku możliwości powołania w skład zespołu nadzorującego:</a:t>
            </a:r>
          </a:p>
          <a:p>
            <a:pPr algn="just">
              <a:spcBef>
                <a:spcPts val="600"/>
              </a:spcBef>
            </a:pPr>
            <a:r>
              <a:rPr lang="pl-PL" sz="2400" dirty="0">
                <a:solidFill>
                  <a:srgbClr val="002060"/>
                </a:solidFill>
              </a:rPr>
              <a:t>nauczycieli zatrudnionych w szkole, placówce kształcenia ustawicznego lub centrum kształcenia zawodowego, albo nauczycieli zatrudnionych w innej szkole, placówce kształcenia ustawicznego lub centrum kształcenia zawodowego, </a:t>
            </a:r>
          </a:p>
          <a:p>
            <a:pPr algn="just">
              <a:spcBef>
                <a:spcPts val="600"/>
              </a:spcBef>
            </a:pPr>
            <a:r>
              <a:rPr lang="pl-PL" sz="2400" dirty="0">
                <a:solidFill>
                  <a:srgbClr val="002060"/>
                </a:solidFill>
              </a:rPr>
              <a:t>w skład zespołu nadzorującego mogą wchodzić: </a:t>
            </a:r>
          </a:p>
          <a:p>
            <a:pPr marL="176213" indent="-176213" algn="just">
              <a:spcBef>
                <a:spcPts val="600"/>
              </a:spcBef>
            </a:pPr>
            <a:r>
              <a:rPr lang="pl-PL" sz="2400" dirty="0">
                <a:solidFill>
                  <a:srgbClr val="002060"/>
                </a:solidFill>
              </a:rPr>
              <a:t>- inni nauczyciele, w tym osoby posiadające kwalifikacje wymagane do zajmowania stanowiska nauczyciela niezatrudnione w szkole, placówce kształcenia ustawicznego lub centrum kształcenia zawodowego; </a:t>
            </a:r>
          </a:p>
          <a:p>
            <a:pPr marL="176213" indent="-176213" algn="just">
              <a:spcBef>
                <a:spcPts val="600"/>
              </a:spcBef>
            </a:pPr>
            <a:r>
              <a:rPr lang="pl-PL" sz="2400" dirty="0">
                <a:solidFill>
                  <a:srgbClr val="002060"/>
                </a:solidFill>
              </a:rPr>
              <a:t>- przedstawiciele organu sprawującego nadzór pedagogiczny, uczelni, placówki doskonalenia nauczycieli i poradni psychologiczno-pedagogicznej, w tym poradni specjalistycznej, nieposiadający kwalifikacji wymaganych do zajmowania stanowiska nauczyciela. </a:t>
            </a:r>
          </a:p>
        </p:txBody>
      </p:sp>
    </p:spTree>
    <p:extLst>
      <p:ext uri="{BB962C8B-B14F-4D97-AF65-F5344CB8AC3E}">
        <p14:creationId xmlns:p14="http://schemas.microsoft.com/office/powerpoint/2010/main" val="2420526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989701440"/>
              </p:ext>
            </p:extLst>
          </p:nvPr>
        </p:nvGraphicFramePr>
        <p:xfrm>
          <a:off x="629182" y="1150993"/>
          <a:ext cx="10724618" cy="4364182"/>
        </p:xfrm>
        <a:graphic>
          <a:graphicData uri="http://schemas.openxmlformats.org/drawingml/2006/table">
            <a:tbl>
              <a:tblPr firstRow="1" bandRow="1">
                <a:tableStyleId>{5C22544A-7EE6-4342-B048-85BDC9FD1C3A}</a:tableStyleId>
              </a:tblPr>
              <a:tblGrid>
                <a:gridCol w="1393047">
                  <a:extLst>
                    <a:ext uri="{9D8B030D-6E8A-4147-A177-3AD203B41FA5}">
                      <a16:colId xmlns:a16="http://schemas.microsoft.com/office/drawing/2014/main" xmlns="" val="20000"/>
                    </a:ext>
                  </a:extLst>
                </a:gridCol>
                <a:gridCol w="2250832">
                  <a:extLst>
                    <a:ext uri="{9D8B030D-6E8A-4147-A177-3AD203B41FA5}">
                      <a16:colId xmlns:a16="http://schemas.microsoft.com/office/drawing/2014/main" xmlns="" val="20001"/>
                    </a:ext>
                  </a:extLst>
                </a:gridCol>
                <a:gridCol w="4409788">
                  <a:extLst>
                    <a:ext uri="{9D8B030D-6E8A-4147-A177-3AD203B41FA5}">
                      <a16:colId xmlns:a16="http://schemas.microsoft.com/office/drawing/2014/main" xmlns="" val="20002"/>
                    </a:ext>
                  </a:extLst>
                </a:gridCol>
                <a:gridCol w="2670951">
                  <a:extLst>
                    <a:ext uri="{9D8B030D-6E8A-4147-A177-3AD203B41FA5}">
                      <a16:colId xmlns:a16="http://schemas.microsoft.com/office/drawing/2014/main" xmlns="" val="20003"/>
                    </a:ext>
                  </a:extLst>
                </a:gridCol>
              </a:tblGrid>
              <a:tr h="726717">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Część egzaminu</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Miejsce egzaminu</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Skład ZN</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Zwiększenie składu ZN</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662730">
                <a:tc row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praktyczna</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model</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outerShdw blurRad="38100" dist="38100" dir="2700000" algn="tl">
                              <a:srgbClr val="000000">
                                <a:alpha val="43137"/>
                              </a:srgbClr>
                            </a:outerShdw>
                          </a:effectLst>
                        </a:rPr>
                        <a:t>W, WK</a:t>
                      </a:r>
                      <a:endParaRPr kumimoji="0" lang="pl-PL" altLang="pl-PL" sz="1800" b="1" i="0" u="none" strike="noStrike" cap="none" normalizeH="0" baseline="0" dirty="0">
                        <a:ln>
                          <a:noFill/>
                        </a:ln>
                        <a:solidFill>
                          <a:srgbClr val="000000"/>
                        </a:solidFill>
                        <a:effectLst>
                          <a:outerShdw blurRad="38100" dist="38100" dir="2700000" algn="tl">
                            <a:srgbClr val="000000">
                              <a:alpha val="43137"/>
                            </a:srgbClr>
                          </a:outerShdw>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szkoła/placówka/CKZ</a:t>
                      </a: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
                          <a:srgbClr val="0000FA"/>
                        </a:buClr>
                        <a:buSzTx/>
                        <a:buFontTx/>
                        <a:buNone/>
                        <a:tabLst/>
                      </a:pPr>
                      <a:r>
                        <a:rPr kumimoji="0" lang="pl-PL" altLang="pl-PL" sz="1800" u="none" strike="noStrike" cap="none" normalizeH="0" baseline="0" dirty="0">
                          <a:ln>
                            <a:noFill/>
                          </a:ln>
                          <a:effectLst/>
                        </a:rPr>
                        <a:t>PZN – nauczyciel lub instruktor praktycznej nauki zawodu  – zatrudniony w  szkole/placówce/centrum, w której odbywa się egzamin</a:t>
                      </a:r>
                    </a:p>
                    <a:p>
                      <a:pPr marL="0" marR="0" lvl="0" indent="0" algn="l" defTabSz="914400" rtl="0" eaLnBrk="1" fontAlgn="base" latinLnBrk="0" hangingPunct="1">
                        <a:lnSpc>
                          <a:spcPct val="100000"/>
                        </a:lnSpc>
                        <a:spcBef>
                          <a:spcPct val="0"/>
                        </a:spcBef>
                        <a:spcAft>
                          <a:spcPct val="0"/>
                        </a:spcAft>
                        <a:buClr>
                          <a:srgbClr val="0000FA"/>
                        </a:buClr>
                        <a:buSzTx/>
                        <a:buFontTx/>
                        <a:buNone/>
                        <a:tabLst/>
                      </a:pPr>
                      <a:r>
                        <a:rPr kumimoji="0" lang="pl-PL" altLang="pl-PL" sz="1800" u="none" strike="noStrike" cap="none" normalizeH="0" baseline="0" dirty="0">
                          <a:ln>
                            <a:noFill/>
                          </a:ln>
                          <a:effectLst/>
                        </a:rPr>
                        <a:t>CZN – egzaminator </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b="1" u="none" strike="noStrike" cap="none" normalizeH="0" baseline="0" dirty="0">
                          <a:ln>
                            <a:noFill/>
                          </a:ln>
                          <a:effectLst/>
                        </a:rPr>
                        <a:t>więcej niż 6 zdających </a:t>
                      </a:r>
                      <a:r>
                        <a:rPr kumimoji="0" lang="pl-PL" altLang="pl-PL" sz="1800" u="none" strike="noStrike" cap="none" normalizeH="0" baseline="0" dirty="0">
                          <a:ln>
                            <a:noFill/>
                          </a:ln>
                          <a:effectLst/>
                        </a:rPr>
                        <a:t>– na każdych kolejnych 6 zdających wyznacza się dodatkowo egzaminatora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974735">
                <a:tc vMerge="1">
                  <a:txBody>
                    <a:bodyPr/>
                    <a:lstStyle/>
                    <a:p>
                      <a:endParaRPr lang="pl-PL"/>
                    </a:p>
                  </a:txBody>
                  <a:tcPr/>
                </a:tc>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podmiot prowadzący KKZ inny niż szkoła/placówka/CKZ</a:t>
                      </a:r>
                    </a:p>
                    <a:p>
                      <a:pPr marL="0" marR="0" lvl="0" indent="0" algn="ctr" defTabSz="6858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lub pracodawca</a:t>
                      </a:r>
                      <a:endParaRPr kumimoji="0" lang="pl-PL" altLang="pl-PL" sz="1800" b="0"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800" u="none" strike="noStrike" cap="none" normalizeH="0" baseline="0" dirty="0">
                          <a:ln>
                            <a:noFill/>
                          </a:ln>
                          <a:effectLst/>
                        </a:rPr>
                        <a:t>PZN – pracownik upoważniony przez dany podmiot prowadzący KKZ lub danego pracodawcę</a:t>
                      </a:r>
                    </a:p>
                    <a:p>
                      <a:pPr marL="0" marR="0" lvl="0" indent="0" algn="l" defTabSz="914400" rtl="0" eaLnBrk="1" fontAlgn="base" latinLnBrk="0" hangingPunct="1">
                        <a:lnSpc>
                          <a:spcPct val="100000"/>
                        </a:lnSpc>
                        <a:spcBef>
                          <a:spcPct val="0"/>
                        </a:spcBef>
                        <a:spcAft>
                          <a:spcPct val="0"/>
                        </a:spcAft>
                        <a:buClr>
                          <a:srgbClr val="23476F"/>
                        </a:buClr>
                        <a:buSzTx/>
                        <a:buFontTx/>
                        <a:buNone/>
                        <a:tabLst/>
                      </a:pPr>
                      <a:r>
                        <a:rPr kumimoji="0" lang="pl-PL" altLang="pl-PL" sz="1800" u="none" strike="noStrike" cap="none" normalizeH="0" baseline="0" dirty="0">
                          <a:ln>
                            <a:noFill/>
                          </a:ln>
                          <a:effectLst/>
                        </a:rPr>
                        <a:t>CZN – egzaminator</a:t>
                      </a:r>
                      <a:endParaRPr kumimoji="0" lang="pl-PL" altLang="pl-PL" sz="1800" b="1" i="0" u="none" strike="noStrike" cap="none" normalizeH="0" baseline="0" dirty="0">
                        <a:ln>
                          <a:noFill/>
                        </a:ln>
                        <a:solidFill>
                          <a:srgbClr val="000000"/>
                        </a:solidFill>
                        <a:effectLst/>
                        <a:latin typeface="Calibri" panose="020F0502020204030204" pitchFamily="34" charset="0"/>
                      </a:endParaRPr>
                    </a:p>
                  </a:txBody>
                  <a:tcPr marL="90313" marR="90313" marT="45151" marB="45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10006"/>
                  </a:ext>
                </a:extLst>
              </a:tr>
            </a:tbl>
          </a:graphicData>
        </a:graphic>
      </p:graphicFrame>
      <p:sp>
        <p:nvSpPr>
          <p:cNvPr id="103468" name="Symbol zastępczy numeru slajd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33425" indent="-280988">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28713" indent="-225425">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579563" indent="-22542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32000" indent="-225425">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4892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464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036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60800" indent="-225425"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FontTx/>
              <a:buNone/>
            </a:pPr>
            <a:fld id="{3A448B89-BC01-4470-9B6E-3A8760FD6E6A}" type="slidenum">
              <a:rPr lang="pl-PL" altLang="pl-PL" sz="1100">
                <a:solidFill>
                  <a:srgbClr val="898989"/>
                </a:solidFill>
                <a:latin typeface="Verdana" panose="020B0604030504040204" pitchFamily="34" charset="0"/>
              </a:rPr>
              <a:pPr>
                <a:lnSpc>
                  <a:spcPct val="100000"/>
                </a:lnSpc>
                <a:spcBef>
                  <a:spcPct val="0"/>
                </a:spcBef>
                <a:buFontTx/>
                <a:buNone/>
              </a:pPr>
              <a:t>29</a:t>
            </a:fld>
            <a:endParaRPr lang="pl-PL" altLang="pl-PL" sz="1100">
              <a:solidFill>
                <a:srgbClr val="898989"/>
              </a:solidFill>
              <a:latin typeface="Verdana" panose="020B0604030504040204" pitchFamily="34" charset="0"/>
            </a:endParaRPr>
          </a:p>
        </p:txBody>
      </p:sp>
      <p:graphicFrame>
        <p:nvGraphicFramePr>
          <p:cNvPr id="3" name="Tabela 2"/>
          <p:cNvGraphicFramePr>
            <a:graphicFrameLocks noGrp="1"/>
          </p:cNvGraphicFramePr>
          <p:nvPr/>
        </p:nvGraphicFramePr>
        <p:xfrm>
          <a:off x="-1339850" y="1401763"/>
          <a:ext cx="204788" cy="363548"/>
        </p:xfrm>
        <a:graphic>
          <a:graphicData uri="http://schemas.openxmlformats.org/drawingml/2006/table">
            <a:tbl>
              <a:tblPr/>
              <a:tblGrid>
                <a:gridCol w="204788">
                  <a:extLst>
                    <a:ext uri="{9D8B030D-6E8A-4147-A177-3AD203B41FA5}">
                      <a16:colId xmlns:a16="http://schemas.microsoft.com/office/drawing/2014/main" xmlns="" val="20000"/>
                    </a:ext>
                  </a:extLst>
                </a:gridCol>
              </a:tblGrid>
              <a:tr h="363537">
                <a:tc>
                  <a:txBody>
                    <a:bodyPr/>
                    <a:lstStyle/>
                    <a:p>
                      <a:endParaRPr lang="pl-PL" sz="1800" dirty="0"/>
                    </a:p>
                  </a:txBody>
                  <a:tcPr marL="89694" marR="89694" marT="44614" marB="44614">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xmlns="" val="10000"/>
                  </a:ext>
                </a:extLst>
              </a:tr>
            </a:tbl>
          </a:graphicData>
        </a:graphic>
      </p:graphicFrame>
      <p:sp>
        <p:nvSpPr>
          <p:cNvPr id="7" name="Tytuł 1"/>
          <p:cNvSpPr>
            <a:spLocks noGrp="1"/>
          </p:cNvSpPr>
          <p:nvPr>
            <p:ph type="title"/>
          </p:nvPr>
        </p:nvSpPr>
        <p:spPr>
          <a:xfrm>
            <a:off x="1302327" y="314903"/>
            <a:ext cx="9029700" cy="503238"/>
          </a:xfrm>
        </p:spPr>
        <p:txBody>
          <a:bodyPr>
            <a:noAutofit/>
          </a:bodyPr>
          <a:lstStyle/>
          <a:p>
            <a:pPr>
              <a:defRPr/>
            </a:pPr>
            <a:r>
              <a:rPr lang="pl-PL" altLang="pl-PL" sz="3600" dirty="0"/>
              <a:t>Skład zespołów nadzorujących</a:t>
            </a:r>
          </a:p>
        </p:txBody>
      </p:sp>
    </p:spTree>
    <p:extLst>
      <p:ext uri="{BB962C8B-B14F-4D97-AF65-F5344CB8AC3E}">
        <p14:creationId xmlns:p14="http://schemas.microsoft.com/office/powerpoint/2010/main" val="1982545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831850" y="376237"/>
            <a:ext cx="10515600" cy="784225"/>
          </a:xfrm>
        </p:spPr>
        <p:txBody>
          <a:bodyPr>
            <a:normAutofit/>
          </a:bodyPr>
          <a:lstStyle/>
          <a:p>
            <a:pPr>
              <a:spcBef>
                <a:spcPts val="1200"/>
              </a:spcBef>
              <a:spcAft>
                <a:spcPts val="1200"/>
              </a:spcAft>
            </a:pPr>
            <a:r>
              <a:rPr lang="pl-PL" sz="4000" dirty="0">
                <a:solidFill>
                  <a:srgbClr val="002060"/>
                </a:solidFill>
              </a:rPr>
              <a:t>Sporządzenie wewnętrznego harmonogramu</a:t>
            </a:r>
          </a:p>
        </p:txBody>
      </p:sp>
      <p:sp>
        <p:nvSpPr>
          <p:cNvPr id="6" name="Symbol zastępczy tekstu 5"/>
          <p:cNvSpPr>
            <a:spLocks noGrp="1"/>
          </p:cNvSpPr>
          <p:nvPr>
            <p:ph type="body" idx="1"/>
          </p:nvPr>
        </p:nvSpPr>
        <p:spPr>
          <a:xfrm>
            <a:off x="550396" y="1644557"/>
            <a:ext cx="11091208" cy="4157541"/>
          </a:xfrm>
        </p:spPr>
        <p:txBody>
          <a:bodyPr>
            <a:noAutofit/>
          </a:bodyPr>
          <a:lstStyle/>
          <a:p>
            <a:pPr algn="just"/>
            <a:r>
              <a:rPr lang="pl-PL" sz="2800" dirty="0"/>
              <a:t>Przed przystąpieniem do planowania egzaminów należy przeanalizować dla danej formuły (2012, 2017 lub 2019):</a:t>
            </a:r>
          </a:p>
          <a:p>
            <a:pPr marL="342900" indent="-342900" algn="just">
              <a:buFont typeface="Arial" panose="020B0604020202020204" pitchFamily="34" charset="0"/>
              <a:buChar char="•"/>
            </a:pPr>
            <a:r>
              <a:rPr lang="pl-PL" sz="2800" dirty="0">
                <a:solidFill>
                  <a:srgbClr val="002060"/>
                </a:solidFill>
              </a:rPr>
              <a:t>Komunikat dyrektora CKE w sprawie harmonogramu  przeprowadzania egzaminu … :</a:t>
            </a:r>
          </a:p>
          <a:p>
            <a:pPr marL="800100" lvl="1" indent="-342900" algn="just">
              <a:buFont typeface="Arial" panose="020B0604020202020204" pitchFamily="34" charset="0"/>
              <a:buChar char="•"/>
            </a:pPr>
            <a:r>
              <a:rPr lang="pl-PL" sz="2400" dirty="0">
                <a:solidFill>
                  <a:srgbClr val="002060"/>
                </a:solidFill>
              </a:rPr>
              <a:t>termin sesji i terminy egzaminów dla danych kwalifikacji</a:t>
            </a:r>
          </a:p>
          <a:p>
            <a:pPr marL="342900" indent="-342900" algn="just">
              <a:buFont typeface="Arial" panose="020B0604020202020204" pitchFamily="34" charset="0"/>
              <a:buChar char="•"/>
            </a:pPr>
            <a:r>
              <a:rPr lang="pl-PL"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Komunikat dyrektora CKE: </a:t>
            </a:r>
            <a:r>
              <a:rPr lang="pl-PL" sz="2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Informacja o sposobie </a:t>
            </a:r>
            <a:r>
              <a:rPr lang="pl-PL"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organizacji</a:t>
            </a:r>
            <a:br>
              <a:rPr lang="pl-PL"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pl-PL" sz="2800" i="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 przeprowadzania </a:t>
            </a:r>
            <a:r>
              <a:rPr lang="pl-PL" sz="28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egzaminu …..:</a:t>
            </a:r>
          </a:p>
          <a:p>
            <a:pPr marL="800100" lvl="1" indent="-342900" algn="just">
              <a:buFont typeface="Arial" panose="020B0604020202020204" pitchFamily="34" charset="0"/>
              <a:buChar char="•"/>
            </a:pPr>
            <a:r>
              <a:rPr lang="pl-PL" sz="2400" dirty="0">
                <a:solidFill>
                  <a:srgbClr val="002060"/>
                </a:solidFill>
                <a:latin typeface="Calibri" panose="020F0502020204030204" pitchFamily="34" charset="0"/>
                <a:cs typeface="Times New Roman" panose="02020603050405020304" pitchFamily="18" charset="0"/>
              </a:rPr>
              <a:t>dla części praktycznej – model, czas trwania i godziny rozpoczęcia egzaminów</a:t>
            </a:r>
            <a:endParaRPr lang="pl-PL" sz="2400"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2394766307"/>
      </p:ext>
    </p:extLst>
  </p:cSld>
  <p:clrMapOvr>
    <a:masterClrMapping/>
  </p:clrMapOvr>
  <mc:AlternateContent xmlns:mc="http://schemas.openxmlformats.org/markup-compatibility/2006" xmlns:p14="http://schemas.microsoft.com/office/powerpoint/2010/main">
    <mc:Choice Requires="p14">
      <p:transition p14:dur="10" advTm="14467"/>
    </mc:Choice>
    <mc:Fallback xmlns="">
      <p:transition advTm="1446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Planowanie egzaminów</a:t>
            </a:r>
          </a:p>
        </p:txBody>
      </p:sp>
      <p:sp>
        <p:nvSpPr>
          <p:cNvPr id="3" name="Symbol zastępczy zawartości 2"/>
          <p:cNvSpPr>
            <a:spLocks noGrp="1"/>
          </p:cNvSpPr>
          <p:nvPr>
            <p:ph idx="1"/>
          </p:nvPr>
        </p:nvSpPr>
        <p:spPr/>
        <p:txBody>
          <a:bodyPr>
            <a:normAutofit/>
          </a:bodyPr>
          <a:lstStyle/>
          <a:p>
            <a:r>
              <a:rPr lang="pl-PL" dirty="0"/>
              <a:t>Zaplanowane egzaminy należy przekazać do OKE</a:t>
            </a:r>
            <a:r>
              <a:rPr lang="pl-PL" b="1" dirty="0"/>
              <a:t> </a:t>
            </a:r>
            <a:r>
              <a:rPr lang="pl-PL" dirty="0"/>
              <a:t>- </a:t>
            </a:r>
          </a:p>
          <a:p>
            <a:endParaRPr lang="pl-PL" dirty="0"/>
          </a:p>
        </p:txBody>
      </p:sp>
      <p:pic>
        <p:nvPicPr>
          <p:cNvPr id="4" name="Obraz 3"/>
          <p:cNvPicPr>
            <a:picLocks noChangeAspect="1"/>
          </p:cNvPicPr>
          <p:nvPr/>
        </p:nvPicPr>
        <p:blipFill>
          <a:blip r:embed="rId3"/>
          <a:stretch>
            <a:fillRect/>
          </a:stretch>
        </p:blipFill>
        <p:spPr>
          <a:xfrm>
            <a:off x="8614435" y="1138238"/>
            <a:ext cx="2611028" cy="643815"/>
          </a:xfrm>
          <a:prstGeom prst="rect">
            <a:avLst/>
          </a:prstGeom>
        </p:spPr>
      </p:pic>
      <p:sp>
        <p:nvSpPr>
          <p:cNvPr id="5" name="Symbol zastępczy zawartości 2"/>
          <p:cNvSpPr txBox="1">
            <a:spLocks/>
          </p:cNvSpPr>
          <p:nvPr/>
        </p:nvSpPr>
        <p:spPr>
          <a:xfrm>
            <a:off x="383059" y="1956865"/>
            <a:ext cx="11269363" cy="491293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l-PL" dirty="0"/>
              <a:t>Materiały zostaną zamówione tylko dla egzaminów, które mają status „</a:t>
            </a:r>
            <a:r>
              <a:rPr lang="pl-PL" b="1" dirty="0"/>
              <a:t>Zaakceptowany</a:t>
            </a:r>
            <a:r>
              <a:rPr lang="pl-PL" dirty="0"/>
              <a:t>” nadany przez pracownika OKE.</a:t>
            </a:r>
          </a:p>
          <a:p>
            <a:pPr algn="just"/>
            <a:r>
              <a:rPr lang="pl-PL" dirty="0"/>
              <a:t>Materiały egzaminacyjne będą wysłane na adres szkoły, której identyfikator znajduje się w oznaczeniu egzaminu </a:t>
            </a:r>
          </a:p>
          <a:p>
            <a:pPr marL="0" indent="0" algn="just">
              <a:buNone/>
            </a:pPr>
            <a:r>
              <a:rPr lang="pl-PL" dirty="0"/>
              <a:t>          (przykład 20190409/</a:t>
            </a:r>
            <a:r>
              <a:rPr lang="pl-PL" dirty="0">
                <a:solidFill>
                  <a:srgbClr val="C00000"/>
                </a:solidFill>
                <a:effectLst>
                  <a:outerShdw blurRad="38100" dist="38100" dir="2700000" algn="tl">
                    <a:srgbClr val="000000">
                      <a:alpha val="43137"/>
                    </a:srgbClr>
                  </a:outerShdw>
                </a:effectLst>
              </a:rPr>
              <a:t>066301-7250I</a:t>
            </a:r>
            <a:r>
              <a:rPr lang="pl-PL" dirty="0"/>
              <a:t>/40668231).</a:t>
            </a:r>
          </a:p>
          <a:p>
            <a:pPr algn="just"/>
            <a:r>
              <a:rPr lang="pl-PL" dirty="0" smtClean="0">
                <a:solidFill>
                  <a:srgbClr val="191970"/>
                </a:solidFill>
              </a:rPr>
              <a:t>Można </a:t>
            </a:r>
            <a:r>
              <a:rPr lang="pl-PL" dirty="0">
                <a:solidFill>
                  <a:srgbClr val="191970"/>
                </a:solidFill>
              </a:rPr>
              <a:t>wprowadzić inny adres, na który zostaną dostarczone materiały egzaminacyjne, zakładka: </a:t>
            </a:r>
            <a:r>
              <a:rPr lang="pl-PL" b="1" dirty="0"/>
              <a:t>Zmień adres dostawy </a:t>
            </a:r>
          </a:p>
          <a:p>
            <a:pPr algn="just"/>
            <a:r>
              <a:rPr lang="pl-PL" dirty="0"/>
              <a:t>Dyrektor szkoły po zalogowaniu do SIOEPKZ każdorazowo otrzymuje aktualną informację dotyczącą </a:t>
            </a:r>
            <a:r>
              <a:rPr lang="pl-PL" b="1" dirty="0"/>
              <a:t>deklaracji nieuwzględnionych </a:t>
            </a:r>
            <a:r>
              <a:rPr lang="pl-PL" dirty="0"/>
              <a:t>w procesie planowania.</a:t>
            </a:r>
          </a:p>
          <a:p>
            <a:pPr algn="just"/>
            <a:r>
              <a:rPr lang="pl-PL" dirty="0"/>
              <a:t>Egzaminy posiadające status: nieprzesłany, przesłany (po terminie), odrzucony, usunięty - </a:t>
            </a:r>
            <a:r>
              <a:rPr lang="pl-PL" b="1" dirty="0">
                <a:solidFill>
                  <a:srgbClr val="C00000"/>
                </a:solidFill>
              </a:rPr>
              <a:t>nie odbędą się, nie zostaną przygotowane dla nich materiały egzaminacyjne.</a:t>
            </a:r>
          </a:p>
          <a:p>
            <a:endParaRPr lang="pl-PL" dirty="0"/>
          </a:p>
          <a:p>
            <a:endParaRPr lang="pl-PL" dirty="0"/>
          </a:p>
          <a:p>
            <a:endParaRPr lang="pl-PL" dirty="0"/>
          </a:p>
        </p:txBody>
      </p:sp>
    </p:spTree>
    <p:extLst>
      <p:ext uri="{BB962C8B-B14F-4D97-AF65-F5344CB8AC3E}">
        <p14:creationId xmlns:p14="http://schemas.microsoft.com/office/powerpoint/2010/main" val="4048901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8C3D0B-2BFA-40AD-8C94-E825DA16AF65}"/>
              </a:ext>
            </a:extLst>
          </p:cNvPr>
          <p:cNvSpPr>
            <a:spLocks noGrp="1"/>
          </p:cNvSpPr>
          <p:nvPr>
            <p:ph type="title"/>
          </p:nvPr>
        </p:nvSpPr>
        <p:spPr>
          <a:xfrm>
            <a:off x="831850" y="1709738"/>
            <a:ext cx="10515600" cy="2163015"/>
          </a:xfrm>
        </p:spPr>
        <p:txBody>
          <a:bodyPr>
            <a:normAutofit/>
          </a:bodyPr>
          <a:lstStyle/>
          <a:p>
            <a:pPr algn="ctr"/>
            <a:r>
              <a:rPr lang="pl-PL" sz="5900" dirty="0">
                <a:solidFill>
                  <a:srgbClr val="002060"/>
                </a:solidFill>
              </a:rPr>
              <a:t>Planowanie egzaminu z części praktycznej – model d</a:t>
            </a:r>
          </a:p>
        </p:txBody>
      </p:sp>
      <p:sp>
        <p:nvSpPr>
          <p:cNvPr id="3" name="Symbol zastępczy tekstu 2">
            <a:extLst>
              <a:ext uri="{FF2B5EF4-FFF2-40B4-BE49-F238E27FC236}">
                <a16:creationId xmlns:a16="http://schemas.microsoft.com/office/drawing/2014/main" xmlns="" id="{8B4641D8-7350-4ED7-B0BD-D335E007457E}"/>
              </a:ext>
            </a:extLst>
          </p:cNvPr>
          <p:cNvSpPr>
            <a:spLocks noGrp="1"/>
          </p:cNvSpPr>
          <p:nvPr>
            <p:ph type="body" idx="1"/>
          </p:nvPr>
        </p:nvSpPr>
        <p:spPr/>
        <p:txBody>
          <a:bodyPr/>
          <a:lstStyle/>
          <a:p>
            <a:pPr algn="ctr"/>
            <a:r>
              <a:rPr lang="pl-PL" dirty="0">
                <a:latin typeface="+mj-lt"/>
              </a:rPr>
              <a:t>Planowanie egzaminu w systemie SIOEPKZ odbywa się pod kodami poszczególnych szkół, pod którymi zostały wprowadzane deklaracje.</a:t>
            </a:r>
          </a:p>
        </p:txBody>
      </p:sp>
      <p:sp>
        <p:nvSpPr>
          <p:cNvPr id="4" name="Symbol zastępczy numeru slajdu 3">
            <a:extLst>
              <a:ext uri="{FF2B5EF4-FFF2-40B4-BE49-F238E27FC236}">
                <a16:creationId xmlns:a16="http://schemas.microsoft.com/office/drawing/2014/main" xmlns="" id="{6F5C157B-6CDF-4AEB-B25B-AC5E42E1BA5D}"/>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10115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443812"/>
            <a:ext cx="10515600" cy="724087"/>
          </a:xfrm>
        </p:spPr>
        <p:txBody>
          <a:bodyPr>
            <a:normAutofit/>
          </a:bodyPr>
          <a:lstStyle/>
          <a:p>
            <a:r>
              <a:rPr lang="pl-PL" dirty="0"/>
              <a:t>Przykład - część praktyczna model d</a:t>
            </a:r>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5</a:t>
            </a:fld>
            <a:endParaRPr lang="en-US" dirty="0"/>
          </a:p>
        </p:txBody>
      </p:sp>
      <p:graphicFrame>
        <p:nvGraphicFramePr>
          <p:cNvPr id="15" name="Tabela 14">
            <a:extLst>
              <a:ext uri="{FF2B5EF4-FFF2-40B4-BE49-F238E27FC236}">
                <a16:creationId xmlns:a16="http://schemas.microsoft.com/office/drawing/2014/main" xmlns="" id="{ADD9CC0D-58BB-454C-AEE0-C4245EE89732}"/>
              </a:ext>
            </a:extLst>
          </p:cNvPr>
          <p:cNvGraphicFramePr>
            <a:graphicFrameLocks noGrp="1"/>
          </p:cNvGraphicFramePr>
          <p:nvPr>
            <p:extLst>
              <p:ext uri="{D42A27DB-BD31-4B8C-83A1-F6EECF244321}">
                <p14:modId xmlns:p14="http://schemas.microsoft.com/office/powerpoint/2010/main" val="1480661961"/>
              </p:ext>
            </p:extLst>
          </p:nvPr>
        </p:nvGraphicFramePr>
        <p:xfrm>
          <a:off x="905435" y="2887244"/>
          <a:ext cx="10134520" cy="3230880"/>
        </p:xfrm>
        <a:graphic>
          <a:graphicData uri="http://schemas.openxmlformats.org/drawingml/2006/table">
            <a:tbl>
              <a:tblPr firstRow="1" bandRow="1">
                <a:tableStyleId>{5C22544A-7EE6-4342-B048-85BDC9FD1C3A}</a:tableStyleId>
              </a:tblPr>
              <a:tblGrid>
                <a:gridCol w="2026904">
                  <a:extLst>
                    <a:ext uri="{9D8B030D-6E8A-4147-A177-3AD203B41FA5}">
                      <a16:colId xmlns:a16="http://schemas.microsoft.com/office/drawing/2014/main" xmlns="" val="946744020"/>
                    </a:ext>
                  </a:extLst>
                </a:gridCol>
                <a:gridCol w="2026904">
                  <a:extLst>
                    <a:ext uri="{9D8B030D-6E8A-4147-A177-3AD203B41FA5}">
                      <a16:colId xmlns:a16="http://schemas.microsoft.com/office/drawing/2014/main" xmlns="" val="3120995023"/>
                    </a:ext>
                  </a:extLst>
                </a:gridCol>
                <a:gridCol w="2026904">
                  <a:extLst>
                    <a:ext uri="{9D8B030D-6E8A-4147-A177-3AD203B41FA5}">
                      <a16:colId xmlns:a16="http://schemas.microsoft.com/office/drawing/2014/main" xmlns="" val="2240581944"/>
                    </a:ext>
                  </a:extLst>
                </a:gridCol>
                <a:gridCol w="2026904">
                  <a:extLst>
                    <a:ext uri="{9D8B030D-6E8A-4147-A177-3AD203B41FA5}">
                      <a16:colId xmlns:a16="http://schemas.microsoft.com/office/drawing/2014/main" xmlns="" val="556153303"/>
                    </a:ext>
                  </a:extLst>
                </a:gridCol>
                <a:gridCol w="2026904">
                  <a:extLst>
                    <a:ext uri="{9D8B030D-6E8A-4147-A177-3AD203B41FA5}">
                      <a16:colId xmlns:a16="http://schemas.microsoft.com/office/drawing/2014/main" xmlns="" val="392706516"/>
                    </a:ext>
                  </a:extLst>
                </a:gridCol>
              </a:tblGrid>
              <a:tr h="693064">
                <a:tc>
                  <a:txBody>
                    <a:bodyPr/>
                    <a:lstStyle/>
                    <a:p>
                      <a:pPr algn="ctr"/>
                      <a:r>
                        <a:rPr lang="pl-PL" sz="2800" b="0" dirty="0"/>
                        <a:t>szkoła</a:t>
                      </a:r>
                    </a:p>
                  </a:txBody>
                  <a:tcPr anchor="ct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2800" b="0" dirty="0"/>
                        <a:t>kwalifikacja</a:t>
                      </a:r>
                    </a:p>
                  </a:txBody>
                  <a:tcPr anchor="ctr">
                    <a:solidFill>
                      <a:schemeClr val="accent5">
                        <a:lumMod val="50000"/>
                      </a:schemeClr>
                    </a:solidFill>
                  </a:tcPr>
                </a:tc>
                <a:tc>
                  <a:txBody>
                    <a:bodyPr/>
                    <a:lstStyle/>
                    <a:p>
                      <a:pPr algn="ctr"/>
                      <a:r>
                        <a:rPr lang="pl-PL" sz="2800" b="0" dirty="0"/>
                        <a:t>godz. egzaminu</a:t>
                      </a:r>
                    </a:p>
                  </a:txBody>
                  <a:tcPr anchor="ctr">
                    <a:solidFill>
                      <a:schemeClr val="accent5">
                        <a:lumMod val="50000"/>
                      </a:schemeClr>
                    </a:solidFill>
                  </a:tcPr>
                </a:tc>
                <a:tc>
                  <a:txBody>
                    <a:bodyPr/>
                    <a:lstStyle/>
                    <a:p>
                      <a:pPr algn="ctr"/>
                      <a:r>
                        <a:rPr lang="pl-PL" sz="2800" b="0" dirty="0"/>
                        <a:t>liczba zdających</a:t>
                      </a:r>
                    </a:p>
                  </a:txBody>
                  <a:tcPr anchor="ctr">
                    <a:solidFill>
                      <a:schemeClr val="accent5">
                        <a:lumMod val="50000"/>
                      </a:schemeClr>
                    </a:solidFill>
                  </a:tcPr>
                </a:tc>
                <a:tc>
                  <a:txBody>
                    <a:bodyPr/>
                    <a:lstStyle/>
                    <a:p>
                      <a:pPr algn="ctr"/>
                      <a:r>
                        <a:rPr lang="pl-PL" sz="2800" b="0" dirty="0"/>
                        <a:t>sala</a:t>
                      </a:r>
                    </a:p>
                  </a:txBody>
                  <a:tcPr anchor="ctr">
                    <a:solidFill>
                      <a:schemeClr val="accent5">
                        <a:lumMod val="50000"/>
                      </a:schemeClr>
                    </a:solidFill>
                  </a:tcPr>
                </a:tc>
                <a:extLst>
                  <a:ext uri="{0D108BD9-81ED-4DB2-BD59-A6C34878D82A}">
                    <a16:rowId xmlns:a16="http://schemas.microsoft.com/office/drawing/2014/main" xmlns="" val="3245154339"/>
                  </a:ext>
                </a:extLst>
              </a:tr>
              <a:tr h="370840">
                <a:tc>
                  <a:txBody>
                    <a:bodyPr/>
                    <a:lstStyle/>
                    <a:p>
                      <a:pPr algn="ctr"/>
                      <a:r>
                        <a:rPr lang="pl-PL" sz="2400" dirty="0" err="1" smtClean="0"/>
                        <a:t>Spol</a:t>
                      </a:r>
                      <a:endParaRPr lang="pl-PL" sz="2400" dirty="0"/>
                    </a:p>
                  </a:txBody>
                  <a:tcPr/>
                </a:tc>
                <a:tc>
                  <a:txBody>
                    <a:bodyPr/>
                    <a:lstStyle/>
                    <a:p>
                      <a:pPr algn="ctr"/>
                      <a:r>
                        <a:rPr lang="pl-PL" sz="2400" dirty="0"/>
                        <a:t>WW.01</a:t>
                      </a:r>
                    </a:p>
                  </a:txBody>
                  <a:tcPr/>
                </a:tc>
                <a:tc>
                  <a:txBody>
                    <a:bodyPr/>
                    <a:lstStyle/>
                    <a:p>
                      <a:pPr algn="ctr"/>
                      <a:r>
                        <a:rPr lang="pl-PL" sz="2400" dirty="0"/>
                        <a:t>13.00</a:t>
                      </a:r>
                    </a:p>
                  </a:txBody>
                  <a:tcPr/>
                </a:tc>
                <a:tc>
                  <a:txBody>
                    <a:bodyPr/>
                    <a:lstStyle/>
                    <a:p>
                      <a:pPr algn="ctr"/>
                      <a:r>
                        <a:rPr lang="pl-PL" sz="2400" dirty="0"/>
                        <a:t>20</a:t>
                      </a:r>
                    </a:p>
                  </a:txBody>
                  <a:tcPr/>
                </a:tc>
                <a:tc>
                  <a:txBody>
                    <a:bodyPr/>
                    <a:lstStyle/>
                    <a:p>
                      <a:pPr algn="ctr"/>
                      <a:r>
                        <a:rPr lang="pl-PL" sz="2400" dirty="0"/>
                        <a:t>10</a:t>
                      </a:r>
                    </a:p>
                  </a:txBody>
                  <a:tcPr/>
                </a:tc>
                <a:extLst>
                  <a:ext uri="{0D108BD9-81ED-4DB2-BD59-A6C34878D82A}">
                    <a16:rowId xmlns:a16="http://schemas.microsoft.com/office/drawing/2014/main" xmlns="" val="4105840604"/>
                  </a:ext>
                </a:extLst>
              </a:tr>
              <a:tr h="370840">
                <a:tc>
                  <a:txBody>
                    <a:bodyPr/>
                    <a:lstStyle/>
                    <a:p>
                      <a:pPr algn="ctr"/>
                      <a:r>
                        <a:rPr lang="pl-PL" sz="2400" dirty="0" err="1"/>
                        <a:t>SPol</a:t>
                      </a:r>
                      <a:endParaRPr lang="pl-PL" sz="2400" dirty="0"/>
                    </a:p>
                  </a:txBody>
                  <a:tcPr/>
                </a:tc>
                <a:tc>
                  <a:txBody>
                    <a:bodyPr/>
                    <a:lstStyle/>
                    <a:p>
                      <a:pPr algn="ctr"/>
                      <a:r>
                        <a:rPr lang="pl-PL" sz="2400" dirty="0"/>
                        <a:t>YY.01</a:t>
                      </a:r>
                    </a:p>
                  </a:txBody>
                  <a:tcPr/>
                </a:tc>
                <a:tc>
                  <a:txBody>
                    <a:bodyPr/>
                    <a:lstStyle/>
                    <a:p>
                      <a:pPr algn="ctr"/>
                      <a:r>
                        <a:rPr lang="pl-PL" sz="2400" dirty="0"/>
                        <a:t>13.00</a:t>
                      </a:r>
                    </a:p>
                  </a:txBody>
                  <a:tcPr/>
                </a:tc>
                <a:tc>
                  <a:txBody>
                    <a:bodyPr/>
                    <a:lstStyle/>
                    <a:p>
                      <a:pPr algn="ctr"/>
                      <a:r>
                        <a:rPr lang="pl-PL" sz="2400" dirty="0"/>
                        <a:t>4</a:t>
                      </a:r>
                    </a:p>
                  </a:txBody>
                  <a:tcPr/>
                </a:tc>
                <a:tc>
                  <a:txBody>
                    <a:bodyPr/>
                    <a:lstStyle/>
                    <a:p>
                      <a:pPr algn="ctr"/>
                      <a:r>
                        <a:rPr lang="pl-PL" sz="2400" dirty="0"/>
                        <a:t>10</a:t>
                      </a:r>
                    </a:p>
                  </a:txBody>
                  <a:tcPr/>
                </a:tc>
                <a:extLst>
                  <a:ext uri="{0D108BD9-81ED-4DB2-BD59-A6C34878D82A}">
                    <a16:rowId xmlns:a16="http://schemas.microsoft.com/office/drawing/2014/main" xmlns="" val="2543422075"/>
                  </a:ext>
                </a:extLst>
              </a:tr>
              <a:tr h="370840">
                <a:tc>
                  <a:txBody>
                    <a:bodyPr/>
                    <a:lstStyle/>
                    <a:p>
                      <a:pPr algn="ctr"/>
                      <a:r>
                        <a:rPr lang="pl-PL" sz="2400" dirty="0"/>
                        <a:t>Technikum</a:t>
                      </a:r>
                    </a:p>
                  </a:txBody>
                  <a:tcPr/>
                </a:tc>
                <a:tc>
                  <a:txBody>
                    <a:bodyPr/>
                    <a:lstStyle/>
                    <a:p>
                      <a:pPr algn="ctr"/>
                      <a:r>
                        <a:rPr lang="pl-PL" sz="2400" dirty="0"/>
                        <a:t>ZZ.01</a:t>
                      </a:r>
                    </a:p>
                  </a:txBody>
                  <a:tcPr/>
                </a:tc>
                <a:tc>
                  <a:txBody>
                    <a:bodyPr/>
                    <a:lstStyle/>
                    <a:p>
                      <a:pPr algn="ctr"/>
                      <a:r>
                        <a:rPr lang="pl-PL" sz="2400" dirty="0"/>
                        <a:t>13.00</a:t>
                      </a:r>
                    </a:p>
                  </a:txBody>
                  <a:tcPr/>
                </a:tc>
                <a:tc>
                  <a:txBody>
                    <a:bodyPr/>
                    <a:lstStyle/>
                    <a:p>
                      <a:pPr algn="ctr"/>
                      <a:r>
                        <a:rPr lang="pl-PL" sz="2400" dirty="0"/>
                        <a:t>12</a:t>
                      </a:r>
                    </a:p>
                  </a:txBody>
                  <a:tcPr/>
                </a:tc>
                <a:tc>
                  <a:txBody>
                    <a:bodyPr/>
                    <a:lstStyle/>
                    <a:p>
                      <a:pPr algn="ctr"/>
                      <a:r>
                        <a:rPr lang="pl-PL" sz="2400" dirty="0"/>
                        <a:t>10</a:t>
                      </a:r>
                    </a:p>
                  </a:txBody>
                  <a:tcPr/>
                </a:tc>
                <a:extLst>
                  <a:ext uri="{0D108BD9-81ED-4DB2-BD59-A6C34878D82A}">
                    <a16:rowId xmlns:a16="http://schemas.microsoft.com/office/drawing/2014/main" xmlns="" val="1525737742"/>
                  </a:ext>
                </a:extLst>
              </a:tr>
              <a:tr h="370840">
                <a:tc>
                  <a:txBody>
                    <a:bodyPr/>
                    <a:lstStyle/>
                    <a:p>
                      <a:pPr algn="ctr"/>
                      <a:r>
                        <a:rPr lang="pl-PL" sz="2400" dirty="0"/>
                        <a:t>Technikum</a:t>
                      </a:r>
                    </a:p>
                  </a:txBody>
                  <a:tcPr/>
                </a:tc>
                <a:tc>
                  <a:txBody>
                    <a:bodyPr/>
                    <a:lstStyle/>
                    <a:p>
                      <a:pPr algn="ctr"/>
                      <a:r>
                        <a:rPr lang="pl-PL" sz="2400" dirty="0"/>
                        <a:t>XX.01</a:t>
                      </a:r>
                    </a:p>
                  </a:txBody>
                  <a:tcPr/>
                </a:tc>
                <a:tc>
                  <a:txBody>
                    <a:bodyPr/>
                    <a:lstStyle/>
                    <a:p>
                      <a:pPr algn="ctr"/>
                      <a:r>
                        <a:rPr lang="pl-PL" sz="2400" dirty="0"/>
                        <a:t>13.00</a:t>
                      </a:r>
                    </a:p>
                  </a:txBody>
                  <a:tcPr/>
                </a:tc>
                <a:tc>
                  <a:txBody>
                    <a:bodyPr/>
                    <a:lstStyle/>
                    <a:p>
                      <a:pPr algn="ctr"/>
                      <a:r>
                        <a:rPr lang="pl-PL" sz="2400" dirty="0"/>
                        <a:t>4</a:t>
                      </a:r>
                    </a:p>
                  </a:txBody>
                  <a:tcPr/>
                </a:tc>
                <a:tc>
                  <a:txBody>
                    <a:bodyPr/>
                    <a:lstStyle/>
                    <a:p>
                      <a:pPr algn="ctr"/>
                      <a:r>
                        <a:rPr lang="pl-PL" sz="2400" dirty="0"/>
                        <a:t>10</a:t>
                      </a:r>
                    </a:p>
                  </a:txBody>
                  <a:tcPr/>
                </a:tc>
                <a:extLst>
                  <a:ext uri="{0D108BD9-81ED-4DB2-BD59-A6C34878D82A}">
                    <a16:rowId xmlns:a16="http://schemas.microsoft.com/office/drawing/2014/main" xmlns="" val="376437714"/>
                  </a:ext>
                </a:extLst>
              </a:tr>
              <a:tr h="370840">
                <a:tc>
                  <a:txBody>
                    <a:bodyPr/>
                    <a:lstStyle/>
                    <a:p>
                      <a:pPr algn="ctr"/>
                      <a:r>
                        <a:rPr lang="pl-PL" sz="2400" dirty="0"/>
                        <a:t>Technikum</a:t>
                      </a:r>
                    </a:p>
                  </a:txBody>
                  <a:tcPr/>
                </a:tc>
                <a:tc>
                  <a:txBody>
                    <a:bodyPr/>
                    <a:lstStyle/>
                    <a:p>
                      <a:pPr algn="ctr"/>
                      <a:r>
                        <a:rPr lang="pl-PL" sz="2400" dirty="0"/>
                        <a:t>X.01</a:t>
                      </a:r>
                    </a:p>
                  </a:txBody>
                  <a:tcPr/>
                </a:tc>
                <a:tc>
                  <a:txBody>
                    <a:bodyPr/>
                    <a:lstStyle/>
                    <a:p>
                      <a:pPr algn="ctr"/>
                      <a:r>
                        <a:rPr lang="pl-PL" sz="2400" dirty="0"/>
                        <a:t>13.00</a:t>
                      </a:r>
                    </a:p>
                  </a:txBody>
                  <a:tcPr/>
                </a:tc>
                <a:tc>
                  <a:txBody>
                    <a:bodyPr/>
                    <a:lstStyle/>
                    <a:p>
                      <a:pPr algn="ctr"/>
                      <a:r>
                        <a:rPr lang="pl-PL" sz="2400" dirty="0"/>
                        <a:t>1</a:t>
                      </a:r>
                    </a:p>
                  </a:txBody>
                  <a:tcPr/>
                </a:tc>
                <a:tc>
                  <a:txBody>
                    <a:bodyPr/>
                    <a:lstStyle/>
                    <a:p>
                      <a:pPr algn="ctr"/>
                      <a:r>
                        <a:rPr lang="pl-PL" sz="2400" dirty="0"/>
                        <a:t>10</a:t>
                      </a:r>
                    </a:p>
                  </a:txBody>
                  <a:tcPr/>
                </a:tc>
                <a:extLst>
                  <a:ext uri="{0D108BD9-81ED-4DB2-BD59-A6C34878D82A}">
                    <a16:rowId xmlns:a16="http://schemas.microsoft.com/office/drawing/2014/main" xmlns="" val="3689327305"/>
                  </a:ext>
                </a:extLst>
              </a:tr>
            </a:tbl>
          </a:graphicData>
        </a:graphic>
      </p:graphicFrame>
      <p:sp>
        <p:nvSpPr>
          <p:cNvPr id="18" name="pole tekstowe 17">
            <a:extLst>
              <a:ext uri="{FF2B5EF4-FFF2-40B4-BE49-F238E27FC236}">
                <a16:creationId xmlns:a16="http://schemas.microsoft.com/office/drawing/2014/main" xmlns="" id="{4A190CDD-82B1-4895-9CDC-1AE19C36C3DB}"/>
              </a:ext>
            </a:extLst>
          </p:cNvPr>
          <p:cNvSpPr txBox="1"/>
          <p:nvPr/>
        </p:nvSpPr>
        <p:spPr>
          <a:xfrm>
            <a:off x="941294" y="1264024"/>
            <a:ext cx="10031506" cy="1384995"/>
          </a:xfrm>
          <a:prstGeom prst="rect">
            <a:avLst/>
          </a:prstGeom>
          <a:noFill/>
        </p:spPr>
        <p:txBody>
          <a:bodyPr wrap="square" rtlCol="0">
            <a:spAutoFit/>
          </a:bodyPr>
          <a:lstStyle/>
          <a:p>
            <a:pPr algn="just"/>
            <a:r>
              <a:rPr lang="pl-PL" sz="2800" dirty="0"/>
              <a:t>O  godzinie 13.00 planujemy przeprowadzenie egzaminu dla uczniów i absolwentów szkoły policealnej oraz uczniów </a:t>
            </a:r>
            <a:r>
              <a:rPr lang="pl-PL" sz="2800" dirty="0" smtClean="0"/>
              <a:t/>
            </a:r>
            <a:br>
              <a:rPr lang="pl-PL" sz="2800" dirty="0" smtClean="0"/>
            </a:br>
            <a:r>
              <a:rPr lang="pl-PL" sz="2800" dirty="0" smtClean="0"/>
              <a:t>i </a:t>
            </a:r>
            <a:r>
              <a:rPr lang="pl-PL" sz="2800" dirty="0"/>
              <a:t>absolwentów technikum w dużej sali nr 10,  która ma 50 miejsc </a:t>
            </a:r>
          </a:p>
        </p:txBody>
      </p:sp>
    </p:spTree>
    <p:custDataLst>
      <p:tags r:id="rId1"/>
    </p:custDataLst>
    <p:extLst>
      <p:ext uri="{BB962C8B-B14F-4D97-AF65-F5344CB8AC3E}">
        <p14:creationId xmlns:p14="http://schemas.microsoft.com/office/powerpoint/2010/main" val="2786387898"/>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3018BAB-81C4-40A6-B89F-775510B9D65F}"/>
              </a:ext>
            </a:extLst>
          </p:cNvPr>
          <p:cNvSpPr>
            <a:spLocks noGrp="1"/>
          </p:cNvSpPr>
          <p:nvPr>
            <p:ph type="title"/>
          </p:nvPr>
        </p:nvSpPr>
        <p:spPr>
          <a:xfrm>
            <a:off x="704386" y="476376"/>
            <a:ext cx="10515600" cy="724087"/>
          </a:xfrm>
        </p:spPr>
        <p:txBody>
          <a:bodyPr>
            <a:normAutofit/>
          </a:bodyPr>
          <a:lstStyle/>
          <a:p>
            <a:r>
              <a:rPr lang="pl-PL" dirty="0"/>
              <a:t>rozwiązanie –  do zastosowania dla modelu d:</a:t>
            </a:r>
          </a:p>
        </p:txBody>
      </p:sp>
      <p:sp>
        <p:nvSpPr>
          <p:cNvPr id="3" name="Symbol zastępczy zawartości 2">
            <a:extLst>
              <a:ext uri="{FF2B5EF4-FFF2-40B4-BE49-F238E27FC236}">
                <a16:creationId xmlns:a16="http://schemas.microsoft.com/office/drawing/2014/main" xmlns="" id="{399E0A0A-0576-4205-905D-F9299717450B}"/>
              </a:ext>
            </a:extLst>
          </p:cNvPr>
          <p:cNvSpPr>
            <a:spLocks noGrp="1"/>
          </p:cNvSpPr>
          <p:nvPr>
            <p:ph idx="1"/>
          </p:nvPr>
        </p:nvSpPr>
        <p:spPr>
          <a:xfrm>
            <a:off x="549362" y="1383026"/>
            <a:ext cx="11308976" cy="5474974"/>
          </a:xfrm>
        </p:spPr>
        <p:txBody>
          <a:bodyPr>
            <a:normAutofit fontScale="62500" lnSpcReduction="20000"/>
          </a:bodyPr>
          <a:lstStyle/>
          <a:p>
            <a:pPr marL="0" indent="0" algn="just">
              <a:lnSpc>
                <a:spcPct val="120000"/>
              </a:lnSpc>
              <a:buNone/>
            </a:pPr>
            <a:r>
              <a:rPr lang="pl-PL" dirty="0"/>
              <a:t>W SIOEPKZ</a:t>
            </a:r>
          </a:p>
          <a:p>
            <a:pPr algn="just">
              <a:lnSpc>
                <a:spcPct val="120000"/>
              </a:lnSpc>
            </a:pPr>
            <a:r>
              <a:rPr lang="pl-PL" dirty="0"/>
              <a:t>dla każdej szkoły (czyli oddzielnie dla </a:t>
            </a:r>
            <a:r>
              <a:rPr lang="pl-PL" dirty="0" err="1"/>
              <a:t>SPol</a:t>
            </a:r>
            <a:r>
              <a:rPr lang="pl-PL" dirty="0"/>
              <a:t> i Technikum) planujemy salę nr 10 tyle razy ile jest kwalifikacji w danym typie szkoły (liczbę miejsc w sali możemy podzielić między </a:t>
            </a:r>
            <a:r>
              <a:rPr lang="pl-PL" dirty="0" err="1"/>
              <a:t>SPol</a:t>
            </a:r>
            <a:r>
              <a:rPr lang="pl-PL" dirty="0"/>
              <a:t> i Technikum, np. </a:t>
            </a:r>
            <a:r>
              <a:rPr lang="pl-PL" dirty="0" err="1"/>
              <a:t>SPol</a:t>
            </a:r>
            <a:r>
              <a:rPr lang="pl-PL" dirty="0"/>
              <a:t> – 26 miejsc (21 dla kwalifikacji WW.01 i 5 dla kwalifikacji YY.01)  i Technikum -24 miejsca (15 dla kwalifikacji ZZ.01 i 9 dla kwalifikacji XX.01),</a:t>
            </a:r>
          </a:p>
          <a:p>
            <a:pPr algn="just">
              <a:lnSpc>
                <a:spcPct val="120000"/>
              </a:lnSpc>
            </a:pPr>
            <a:r>
              <a:rPr lang="pl-PL" dirty="0"/>
              <a:t>powołujemy jeden zespół nadzorujący (1 PZN i liczba członków wynikająca z łącznej liczby zdających w tej sali),</a:t>
            </a:r>
          </a:p>
          <a:p>
            <a:pPr algn="just">
              <a:lnSpc>
                <a:spcPct val="120000"/>
              </a:lnSpc>
            </a:pPr>
            <a:r>
              <a:rPr lang="pl-PL" dirty="0"/>
              <a:t>pracując na koncie </a:t>
            </a:r>
            <a:r>
              <a:rPr lang="pl-PL" dirty="0" err="1"/>
              <a:t>SPol</a:t>
            </a:r>
            <a:r>
              <a:rPr lang="pl-PL" dirty="0"/>
              <a:t> planujemy egzaminy z poszczególnych kwalifikacji dla słuchaczy i absolwentów szkoły policealnej wpisując cały ZN,</a:t>
            </a:r>
          </a:p>
          <a:p>
            <a:pPr algn="just">
              <a:lnSpc>
                <a:spcPct val="120000"/>
              </a:lnSpc>
            </a:pPr>
            <a:r>
              <a:rPr lang="pl-PL" dirty="0" err="1"/>
              <a:t>przelogowujemy</a:t>
            </a:r>
            <a:r>
              <a:rPr lang="pl-PL" dirty="0"/>
              <a:t> się na kod technikum i tam planujemy egzaminy dla poszczególnych kwalifikacji dla zdających  </a:t>
            </a:r>
            <a:br>
              <a:rPr lang="pl-PL" dirty="0"/>
            </a:br>
            <a:r>
              <a:rPr lang="pl-PL" dirty="0"/>
              <a:t>z technikum i również do każdego egzaminu wpisujemy cały ZN.</a:t>
            </a:r>
          </a:p>
          <a:p>
            <a:pPr marL="0" indent="0" algn="just">
              <a:lnSpc>
                <a:spcPct val="120000"/>
              </a:lnSpc>
              <a:buNone/>
            </a:pPr>
            <a:r>
              <a:rPr lang="pl-PL" dirty="0"/>
              <a:t>W SMOK – planujemy egzamin dla kwalifikacji 1-literowych</a:t>
            </a:r>
          </a:p>
          <a:p>
            <a:pPr marL="0" indent="0" algn="just">
              <a:lnSpc>
                <a:spcPct val="120000"/>
              </a:lnSpc>
              <a:buNone/>
            </a:pPr>
            <a:r>
              <a:rPr lang="pl-PL" dirty="0"/>
              <a:t>Uwaga:</a:t>
            </a:r>
          </a:p>
          <a:p>
            <a:pPr marL="0" indent="0" algn="just">
              <a:lnSpc>
                <a:spcPct val="120000"/>
              </a:lnSpc>
              <a:buNone/>
            </a:pPr>
            <a:r>
              <a:rPr lang="pl-PL" dirty="0"/>
              <a:t>Prowadzimy egzamin w jednej sali dla dwóch szkół i zdających z różnych kwalifikacji i różnych podstaw programowych, czyli ZN ma 5 wykazów zdających i musi wypełnić 5 protokołów przebiegu egzaminu (oddzielny dla szkoły policealnej dla 2 kwalifikacji, dla technikum dla 2 kwalifikacji i oddzielnie dla formuły 2012).</a:t>
            </a:r>
          </a:p>
        </p:txBody>
      </p:sp>
      <p:sp>
        <p:nvSpPr>
          <p:cNvPr id="4" name="Symbol zastępczy numeru slajdu 3">
            <a:extLst>
              <a:ext uri="{FF2B5EF4-FFF2-40B4-BE49-F238E27FC236}">
                <a16:creationId xmlns:a16="http://schemas.microsoft.com/office/drawing/2014/main" xmlns="" id="{7BC7ACB7-DD78-4AB6-98EE-74BABED0E17B}"/>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2348433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8C3D0B-2BFA-40AD-8C94-E825DA16AF65}"/>
              </a:ext>
            </a:extLst>
          </p:cNvPr>
          <p:cNvSpPr>
            <a:spLocks noGrp="1"/>
          </p:cNvSpPr>
          <p:nvPr>
            <p:ph type="title"/>
          </p:nvPr>
        </p:nvSpPr>
        <p:spPr>
          <a:xfrm>
            <a:off x="831850" y="1709738"/>
            <a:ext cx="10515600" cy="2163015"/>
          </a:xfrm>
        </p:spPr>
        <p:txBody>
          <a:bodyPr/>
          <a:lstStyle/>
          <a:p>
            <a:pPr algn="ctr"/>
            <a:r>
              <a:rPr lang="pl-PL" sz="5900" dirty="0">
                <a:solidFill>
                  <a:srgbClr val="002060"/>
                </a:solidFill>
              </a:rPr>
              <a:t>Planowanie egzaminu z części praktycznej – model w, </a:t>
            </a:r>
            <a:r>
              <a:rPr lang="pl-PL" sz="5900" dirty="0" err="1">
                <a:solidFill>
                  <a:srgbClr val="002060"/>
                </a:solidFill>
              </a:rPr>
              <a:t>wk</a:t>
            </a:r>
            <a:r>
              <a:rPr lang="pl-PL" sz="5900" dirty="0">
                <a:solidFill>
                  <a:srgbClr val="002060"/>
                </a:solidFill>
              </a:rPr>
              <a:t>, </a:t>
            </a:r>
            <a:r>
              <a:rPr lang="pl-PL" sz="5900" dirty="0" err="1">
                <a:solidFill>
                  <a:srgbClr val="002060"/>
                </a:solidFill>
              </a:rPr>
              <a:t>dk</a:t>
            </a:r>
            <a:endParaRPr lang="pl-PL" sz="5900" dirty="0">
              <a:solidFill>
                <a:srgbClr val="002060"/>
              </a:solidFill>
            </a:endParaRPr>
          </a:p>
        </p:txBody>
      </p:sp>
      <p:sp>
        <p:nvSpPr>
          <p:cNvPr id="3" name="Symbol zastępczy tekstu 2">
            <a:extLst>
              <a:ext uri="{FF2B5EF4-FFF2-40B4-BE49-F238E27FC236}">
                <a16:creationId xmlns:a16="http://schemas.microsoft.com/office/drawing/2014/main" xmlns="" id="{8B4641D8-7350-4ED7-B0BD-D335E007457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xmlns="" id="{6F5C157B-6CDF-4AEB-B25B-AC5E42E1BA5D}"/>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63592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Przykład 1 planowania - część praktyczna</a:t>
            </a:r>
          </a:p>
        </p:txBody>
      </p:sp>
      <p:sp>
        <p:nvSpPr>
          <p:cNvPr id="3" name="Symbol zastępczy zawartości 2"/>
          <p:cNvSpPr>
            <a:spLocks noGrp="1"/>
          </p:cNvSpPr>
          <p:nvPr>
            <p:ph idx="1"/>
          </p:nvPr>
        </p:nvSpPr>
        <p:spPr>
          <a:xfrm>
            <a:off x="838200" y="1264024"/>
            <a:ext cx="10515600" cy="1671681"/>
          </a:xfrm>
        </p:spPr>
        <p:txBody>
          <a:bodyPr>
            <a:normAutofit/>
          </a:bodyPr>
          <a:lstStyle/>
          <a:p>
            <a:pPr marL="0" indent="0">
              <a:buNone/>
            </a:pPr>
            <a:r>
              <a:rPr lang="pl-PL" b="1" dirty="0"/>
              <a:t>Kwalifikacja XX.01  </a:t>
            </a:r>
          </a:p>
          <a:p>
            <a:pPr marL="0" indent="0">
              <a:buNone/>
            </a:pPr>
            <a:r>
              <a:rPr lang="pl-PL" dirty="0"/>
              <a:t>czas egzaminu 120 min </a:t>
            </a:r>
            <a:r>
              <a:rPr lang="pl-PL" dirty="0">
                <a:sym typeface="Symbol" panose="05050102010706020507" pitchFamily="18" charset="2"/>
              </a:rPr>
              <a:t> 3 zmiany</a:t>
            </a:r>
          </a:p>
          <a:p>
            <a:pPr marL="0" indent="0">
              <a:buNone/>
            </a:pPr>
            <a:r>
              <a:rPr lang="pl-PL" dirty="0">
                <a:sym typeface="Symbol" panose="05050102010706020507" pitchFamily="18" charset="2"/>
              </a:rPr>
              <a:t>liczba stanowisk w OE   6</a:t>
            </a:r>
            <a:endParaRPr lang="pl-PL" dirty="0"/>
          </a:p>
          <a:p>
            <a:pPr marL="0" indent="0">
              <a:buNone/>
            </a:pPr>
            <a:endParaRPr lang="pl-PL" dirty="0"/>
          </a:p>
          <a:p>
            <a:pPr marL="0" indent="0">
              <a:buNone/>
            </a:pPr>
            <a:endParaRPr lang="pl-PL" dirty="0"/>
          </a:p>
          <a:p>
            <a:pPr marL="0" indent="0">
              <a:buNone/>
            </a:pPr>
            <a:endParaRPr lang="pl-PL"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8</a:t>
            </a:fld>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3026890646"/>
              </p:ext>
            </p:extLst>
          </p:nvPr>
        </p:nvGraphicFramePr>
        <p:xfrm>
          <a:off x="838199" y="4297055"/>
          <a:ext cx="9685418" cy="207264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xmlns="" val="3631556129"/>
                    </a:ext>
                  </a:extLst>
                </a:gridCol>
                <a:gridCol w="876968">
                  <a:extLst>
                    <a:ext uri="{9D8B030D-6E8A-4147-A177-3AD203B41FA5}">
                      <a16:colId xmlns:a16="http://schemas.microsoft.com/office/drawing/2014/main" xmlns="" val="3851619869"/>
                    </a:ext>
                  </a:extLst>
                </a:gridCol>
                <a:gridCol w="876968">
                  <a:extLst>
                    <a:ext uri="{9D8B030D-6E8A-4147-A177-3AD203B41FA5}">
                      <a16:colId xmlns:a16="http://schemas.microsoft.com/office/drawing/2014/main" xmlns="" val="1129013135"/>
                    </a:ext>
                  </a:extLst>
                </a:gridCol>
                <a:gridCol w="876968">
                  <a:extLst>
                    <a:ext uri="{9D8B030D-6E8A-4147-A177-3AD203B41FA5}">
                      <a16:colId xmlns:a16="http://schemas.microsoft.com/office/drawing/2014/main" xmlns="" val="1752008550"/>
                    </a:ext>
                  </a:extLst>
                </a:gridCol>
                <a:gridCol w="876968">
                  <a:extLst>
                    <a:ext uri="{9D8B030D-6E8A-4147-A177-3AD203B41FA5}">
                      <a16:colId xmlns:a16="http://schemas.microsoft.com/office/drawing/2014/main" xmlns="" val="615378287"/>
                    </a:ext>
                  </a:extLst>
                </a:gridCol>
                <a:gridCol w="876968">
                  <a:extLst>
                    <a:ext uri="{9D8B030D-6E8A-4147-A177-3AD203B41FA5}">
                      <a16:colId xmlns:a16="http://schemas.microsoft.com/office/drawing/2014/main" xmlns="" val="214844006"/>
                    </a:ext>
                  </a:extLst>
                </a:gridCol>
                <a:gridCol w="876968">
                  <a:extLst>
                    <a:ext uri="{9D8B030D-6E8A-4147-A177-3AD203B41FA5}">
                      <a16:colId xmlns:a16="http://schemas.microsoft.com/office/drawing/2014/main" xmlns="" val="2740134159"/>
                    </a:ext>
                  </a:extLst>
                </a:gridCol>
                <a:gridCol w="876968">
                  <a:extLst>
                    <a:ext uri="{9D8B030D-6E8A-4147-A177-3AD203B41FA5}">
                      <a16:colId xmlns:a16="http://schemas.microsoft.com/office/drawing/2014/main" xmlns="" val="1918730360"/>
                    </a:ext>
                  </a:extLst>
                </a:gridCol>
                <a:gridCol w="876968">
                  <a:extLst>
                    <a:ext uri="{9D8B030D-6E8A-4147-A177-3AD203B41FA5}">
                      <a16:colId xmlns:a16="http://schemas.microsoft.com/office/drawing/2014/main" xmlns="" val="3883303478"/>
                    </a:ext>
                  </a:extLst>
                </a:gridCol>
                <a:gridCol w="876968">
                  <a:extLst>
                    <a:ext uri="{9D8B030D-6E8A-4147-A177-3AD203B41FA5}">
                      <a16:colId xmlns:a16="http://schemas.microsoft.com/office/drawing/2014/main" xmlns="" val="704993908"/>
                    </a:ext>
                  </a:extLst>
                </a:gridCol>
              </a:tblGrid>
              <a:tr h="441715">
                <a:tc>
                  <a:txBody>
                    <a:bodyPr/>
                    <a:lstStyle/>
                    <a:p>
                      <a:pPr algn="ctr"/>
                      <a:r>
                        <a:rPr lang="pl-PL" sz="2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2800" b="0" dirty="0" smtClean="0">
                          <a:solidFill>
                            <a:schemeClr val="bg1"/>
                          </a:solidFill>
                        </a:rPr>
                        <a:t>26.06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2800" b="0" dirty="0" smtClean="0">
                          <a:solidFill>
                            <a:schemeClr val="bg1"/>
                          </a:solidFill>
                        </a:rPr>
                        <a:t>27.06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2800" b="0" dirty="0" smtClean="0">
                          <a:solidFill>
                            <a:schemeClr val="bg1"/>
                          </a:solidFill>
                        </a:rPr>
                        <a:t>28.06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441715">
                <a:tc>
                  <a:txBody>
                    <a:bodyPr/>
                    <a:lstStyle/>
                    <a:p>
                      <a:pPr algn="ctr"/>
                      <a:r>
                        <a:rPr lang="pl-PL" sz="2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441715">
                <a:tc>
                  <a:txBody>
                    <a:bodyPr/>
                    <a:lstStyle/>
                    <a:p>
                      <a:pPr algn="ctr"/>
                      <a:r>
                        <a:rPr lang="pl-PL" sz="2800" b="1" dirty="0" smtClean="0"/>
                        <a:t>SB I</a:t>
                      </a:r>
                      <a:endParaRPr lang="pl-PL"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441715">
                <a:tc>
                  <a:txBody>
                    <a:bodyPr/>
                    <a:lstStyle/>
                    <a:p>
                      <a:pPr algn="ctr"/>
                      <a:r>
                        <a:rPr lang="pl-PL" sz="2800" b="1" dirty="0"/>
                        <a:t>Technikum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bl>
          </a:graphicData>
        </a:graphic>
      </p:graphicFrame>
      <p:sp>
        <p:nvSpPr>
          <p:cNvPr id="6" name="pole tekstowe 5"/>
          <p:cNvSpPr txBox="1"/>
          <p:nvPr/>
        </p:nvSpPr>
        <p:spPr>
          <a:xfrm>
            <a:off x="838198" y="3110517"/>
            <a:ext cx="10515601" cy="523220"/>
          </a:xfrm>
          <a:prstGeom prst="rect">
            <a:avLst/>
          </a:prstGeom>
          <a:noFill/>
        </p:spPr>
        <p:txBody>
          <a:bodyPr wrap="square" rtlCol="0">
            <a:spAutoFit/>
          </a:bodyPr>
          <a:lstStyle/>
          <a:p>
            <a:r>
              <a:rPr lang="pl-PL" sz="2800" b="1" dirty="0"/>
              <a:t>zdający:    </a:t>
            </a:r>
            <a:r>
              <a:rPr lang="pl-PL" sz="2800" b="1" dirty="0" smtClean="0"/>
              <a:t>SB I </a:t>
            </a:r>
            <a:r>
              <a:rPr lang="pl-PL" sz="2800" b="1" dirty="0"/>
              <a:t>– 12 osób ,   Technikum – 21 osób</a:t>
            </a:r>
          </a:p>
        </p:txBody>
      </p:sp>
      <p:sp>
        <p:nvSpPr>
          <p:cNvPr id="7" name="pole tekstowe 6"/>
          <p:cNvSpPr txBox="1"/>
          <p:nvPr/>
        </p:nvSpPr>
        <p:spPr>
          <a:xfrm>
            <a:off x="838199" y="3808549"/>
            <a:ext cx="3455069" cy="523220"/>
          </a:xfrm>
          <a:prstGeom prst="rect">
            <a:avLst/>
          </a:prstGeom>
          <a:noFill/>
        </p:spPr>
        <p:txBody>
          <a:bodyPr wrap="square" rtlCol="0">
            <a:spAutoFit/>
          </a:bodyPr>
          <a:lstStyle/>
          <a:p>
            <a:r>
              <a:rPr lang="pl-PL" sz="2800" dirty="0"/>
              <a:t>Pracownia 1</a:t>
            </a:r>
          </a:p>
        </p:txBody>
      </p:sp>
      <p:sp>
        <p:nvSpPr>
          <p:cNvPr id="8" name="pole tekstowe 7"/>
          <p:cNvSpPr txBox="1"/>
          <p:nvPr/>
        </p:nvSpPr>
        <p:spPr>
          <a:xfrm>
            <a:off x="2855496" y="5333375"/>
            <a:ext cx="417094" cy="584775"/>
          </a:xfrm>
          <a:prstGeom prst="rect">
            <a:avLst/>
          </a:prstGeom>
          <a:noFill/>
        </p:spPr>
        <p:txBody>
          <a:bodyPr wrap="square" rtlCol="0">
            <a:spAutoFit/>
          </a:bodyPr>
          <a:lstStyle/>
          <a:p>
            <a:r>
              <a:rPr lang="pl-PL" sz="3200" b="1" dirty="0"/>
              <a:t>6</a:t>
            </a:r>
          </a:p>
        </p:txBody>
      </p:sp>
      <p:sp>
        <p:nvSpPr>
          <p:cNvPr id="9" name="pole tekstowe 8"/>
          <p:cNvSpPr txBox="1"/>
          <p:nvPr/>
        </p:nvSpPr>
        <p:spPr>
          <a:xfrm>
            <a:off x="3789948" y="5333374"/>
            <a:ext cx="417094" cy="584775"/>
          </a:xfrm>
          <a:prstGeom prst="rect">
            <a:avLst/>
          </a:prstGeom>
          <a:noFill/>
        </p:spPr>
        <p:txBody>
          <a:bodyPr wrap="square" rtlCol="0">
            <a:spAutoFit/>
          </a:bodyPr>
          <a:lstStyle/>
          <a:p>
            <a:r>
              <a:rPr lang="pl-PL" sz="3200" b="1" dirty="0"/>
              <a:t>6</a:t>
            </a:r>
          </a:p>
        </p:txBody>
      </p:sp>
      <p:sp>
        <p:nvSpPr>
          <p:cNvPr id="10" name="pole tekstowe 9"/>
          <p:cNvSpPr txBox="1"/>
          <p:nvPr/>
        </p:nvSpPr>
        <p:spPr>
          <a:xfrm>
            <a:off x="4700338" y="5784248"/>
            <a:ext cx="417094" cy="584775"/>
          </a:xfrm>
          <a:prstGeom prst="rect">
            <a:avLst/>
          </a:prstGeom>
          <a:noFill/>
        </p:spPr>
        <p:txBody>
          <a:bodyPr wrap="square" rtlCol="0">
            <a:spAutoFit/>
          </a:bodyPr>
          <a:lstStyle/>
          <a:p>
            <a:r>
              <a:rPr lang="pl-PL" sz="3200" b="1" dirty="0"/>
              <a:t>6</a:t>
            </a:r>
          </a:p>
        </p:txBody>
      </p:sp>
      <p:sp>
        <p:nvSpPr>
          <p:cNvPr id="12" name="pole tekstowe 11"/>
          <p:cNvSpPr txBox="1"/>
          <p:nvPr/>
        </p:nvSpPr>
        <p:spPr>
          <a:xfrm>
            <a:off x="7296543" y="5790883"/>
            <a:ext cx="417094" cy="584775"/>
          </a:xfrm>
          <a:prstGeom prst="rect">
            <a:avLst/>
          </a:prstGeom>
          <a:noFill/>
        </p:spPr>
        <p:txBody>
          <a:bodyPr wrap="square" rtlCol="0">
            <a:spAutoFit/>
          </a:bodyPr>
          <a:lstStyle/>
          <a:p>
            <a:r>
              <a:rPr lang="pl-PL" sz="3200" b="1" dirty="0"/>
              <a:t>3</a:t>
            </a:r>
          </a:p>
        </p:txBody>
      </p:sp>
      <p:sp>
        <p:nvSpPr>
          <p:cNvPr id="13" name="pole tekstowe 12"/>
          <p:cNvSpPr txBox="1"/>
          <p:nvPr/>
        </p:nvSpPr>
        <p:spPr>
          <a:xfrm>
            <a:off x="6416838" y="5790883"/>
            <a:ext cx="417094" cy="584775"/>
          </a:xfrm>
          <a:prstGeom prst="rect">
            <a:avLst/>
          </a:prstGeom>
          <a:noFill/>
        </p:spPr>
        <p:txBody>
          <a:bodyPr wrap="square" rtlCol="0">
            <a:spAutoFit/>
          </a:bodyPr>
          <a:lstStyle/>
          <a:p>
            <a:r>
              <a:rPr lang="pl-PL" sz="3200" b="1" dirty="0"/>
              <a:t>6</a:t>
            </a:r>
          </a:p>
        </p:txBody>
      </p:sp>
      <p:sp>
        <p:nvSpPr>
          <p:cNvPr id="14" name="pole tekstowe 13"/>
          <p:cNvSpPr txBox="1"/>
          <p:nvPr/>
        </p:nvSpPr>
        <p:spPr>
          <a:xfrm>
            <a:off x="5558588" y="5790883"/>
            <a:ext cx="417094" cy="584775"/>
          </a:xfrm>
          <a:prstGeom prst="rect">
            <a:avLst/>
          </a:prstGeom>
          <a:noFill/>
        </p:spPr>
        <p:txBody>
          <a:bodyPr wrap="square" rtlCol="0">
            <a:spAutoFit/>
          </a:bodyPr>
          <a:lstStyle/>
          <a:p>
            <a:r>
              <a:rPr lang="pl-PL" sz="3200" b="1" dirty="0"/>
              <a:t>6</a:t>
            </a:r>
          </a:p>
        </p:txBody>
      </p:sp>
    </p:spTree>
    <p:custDataLst>
      <p:tags r:id="rId1"/>
    </p:custDataLst>
    <p:extLst>
      <p:ext uri="{BB962C8B-B14F-4D97-AF65-F5344CB8AC3E}">
        <p14:creationId xmlns:p14="http://schemas.microsoft.com/office/powerpoint/2010/main" val="1034966339"/>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100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Przykład 2 planowania - część praktyczna</a:t>
            </a:r>
          </a:p>
        </p:txBody>
      </p:sp>
      <p:sp>
        <p:nvSpPr>
          <p:cNvPr id="3" name="Symbol zastępczy zawartości 2"/>
          <p:cNvSpPr>
            <a:spLocks noGrp="1"/>
          </p:cNvSpPr>
          <p:nvPr>
            <p:ph idx="1"/>
          </p:nvPr>
        </p:nvSpPr>
        <p:spPr>
          <a:xfrm>
            <a:off x="838200" y="1264024"/>
            <a:ext cx="10515600" cy="1671681"/>
          </a:xfrm>
        </p:spPr>
        <p:txBody>
          <a:bodyPr>
            <a:normAutofit/>
          </a:bodyPr>
          <a:lstStyle/>
          <a:p>
            <a:pPr marL="0" indent="0">
              <a:buNone/>
            </a:pPr>
            <a:r>
              <a:rPr lang="pl-PL" b="1" dirty="0"/>
              <a:t>Kwalifikacja YY.01  </a:t>
            </a:r>
          </a:p>
          <a:p>
            <a:pPr marL="0" indent="0">
              <a:buNone/>
            </a:pPr>
            <a:r>
              <a:rPr lang="pl-PL" dirty="0"/>
              <a:t>czas egzaminu 120 min </a:t>
            </a:r>
            <a:r>
              <a:rPr lang="pl-PL" dirty="0">
                <a:sym typeface="Symbol" panose="05050102010706020507" pitchFamily="18" charset="2"/>
              </a:rPr>
              <a:t> 3 zmiany</a:t>
            </a:r>
          </a:p>
          <a:p>
            <a:pPr marL="0" indent="0">
              <a:buNone/>
            </a:pPr>
            <a:r>
              <a:rPr lang="pl-PL" dirty="0">
                <a:sym typeface="Symbol" panose="05050102010706020507" pitchFamily="18" charset="2"/>
              </a:rPr>
              <a:t>liczba stanowisk w OE   6</a:t>
            </a:r>
            <a:endParaRPr lang="pl-PL" dirty="0"/>
          </a:p>
          <a:p>
            <a:pPr marL="0" indent="0">
              <a:buNone/>
            </a:pPr>
            <a:endParaRPr lang="pl-PL" dirty="0"/>
          </a:p>
          <a:p>
            <a:pPr marL="0" indent="0">
              <a:buNone/>
            </a:pPr>
            <a:endParaRPr lang="pl-PL" dirty="0"/>
          </a:p>
          <a:p>
            <a:pPr marL="0" indent="0">
              <a:buNone/>
            </a:pPr>
            <a:endParaRPr lang="pl-PL" dirty="0"/>
          </a:p>
        </p:txBody>
      </p:sp>
      <p:sp>
        <p:nvSpPr>
          <p:cNvPr id="4" name="Symbol zastępczy numeru slajdu 3"/>
          <p:cNvSpPr>
            <a:spLocks noGrp="1"/>
          </p:cNvSpPr>
          <p:nvPr>
            <p:ph type="sldNum" sz="quarter" idx="12"/>
          </p:nvPr>
        </p:nvSpPr>
        <p:spPr/>
        <p:txBody>
          <a:bodyPr/>
          <a:lstStyle/>
          <a:p>
            <a:fld id="{6D22F896-40B5-4ADD-8801-0D06FADFA095}" type="slidenum">
              <a:rPr lang="en-US" smtClean="0"/>
              <a:pPr/>
              <a:t>9</a:t>
            </a:fld>
            <a:endParaRPr lang="en-US" dirty="0"/>
          </a:p>
        </p:txBody>
      </p:sp>
      <p:graphicFrame>
        <p:nvGraphicFramePr>
          <p:cNvPr id="5" name="Tabela 4"/>
          <p:cNvGraphicFramePr>
            <a:graphicFrameLocks noGrp="1"/>
          </p:cNvGraphicFramePr>
          <p:nvPr>
            <p:extLst>
              <p:ext uri="{D42A27DB-BD31-4B8C-83A1-F6EECF244321}">
                <p14:modId xmlns:p14="http://schemas.microsoft.com/office/powerpoint/2010/main" val="2257255837"/>
              </p:ext>
            </p:extLst>
          </p:nvPr>
        </p:nvGraphicFramePr>
        <p:xfrm>
          <a:off x="838199" y="4297055"/>
          <a:ext cx="9685418" cy="2072640"/>
        </p:xfrm>
        <a:graphic>
          <a:graphicData uri="http://schemas.openxmlformats.org/drawingml/2006/table">
            <a:tbl>
              <a:tblPr firstRow="1" bandRow="1">
                <a:tableStyleId>{5C22544A-7EE6-4342-B048-85BDC9FD1C3A}</a:tableStyleId>
              </a:tblPr>
              <a:tblGrid>
                <a:gridCol w="1792706">
                  <a:extLst>
                    <a:ext uri="{9D8B030D-6E8A-4147-A177-3AD203B41FA5}">
                      <a16:colId xmlns:a16="http://schemas.microsoft.com/office/drawing/2014/main" xmlns="" val="3631556129"/>
                    </a:ext>
                  </a:extLst>
                </a:gridCol>
                <a:gridCol w="876968">
                  <a:extLst>
                    <a:ext uri="{9D8B030D-6E8A-4147-A177-3AD203B41FA5}">
                      <a16:colId xmlns:a16="http://schemas.microsoft.com/office/drawing/2014/main" xmlns="" val="3851619869"/>
                    </a:ext>
                  </a:extLst>
                </a:gridCol>
                <a:gridCol w="876968">
                  <a:extLst>
                    <a:ext uri="{9D8B030D-6E8A-4147-A177-3AD203B41FA5}">
                      <a16:colId xmlns:a16="http://schemas.microsoft.com/office/drawing/2014/main" xmlns="" val="1129013135"/>
                    </a:ext>
                  </a:extLst>
                </a:gridCol>
                <a:gridCol w="876968">
                  <a:extLst>
                    <a:ext uri="{9D8B030D-6E8A-4147-A177-3AD203B41FA5}">
                      <a16:colId xmlns:a16="http://schemas.microsoft.com/office/drawing/2014/main" xmlns="" val="1752008550"/>
                    </a:ext>
                  </a:extLst>
                </a:gridCol>
                <a:gridCol w="876968">
                  <a:extLst>
                    <a:ext uri="{9D8B030D-6E8A-4147-A177-3AD203B41FA5}">
                      <a16:colId xmlns:a16="http://schemas.microsoft.com/office/drawing/2014/main" xmlns="" val="615378287"/>
                    </a:ext>
                  </a:extLst>
                </a:gridCol>
                <a:gridCol w="876968">
                  <a:extLst>
                    <a:ext uri="{9D8B030D-6E8A-4147-A177-3AD203B41FA5}">
                      <a16:colId xmlns:a16="http://schemas.microsoft.com/office/drawing/2014/main" xmlns="" val="214844006"/>
                    </a:ext>
                  </a:extLst>
                </a:gridCol>
                <a:gridCol w="876968">
                  <a:extLst>
                    <a:ext uri="{9D8B030D-6E8A-4147-A177-3AD203B41FA5}">
                      <a16:colId xmlns:a16="http://schemas.microsoft.com/office/drawing/2014/main" xmlns="" val="2740134159"/>
                    </a:ext>
                  </a:extLst>
                </a:gridCol>
                <a:gridCol w="876968">
                  <a:extLst>
                    <a:ext uri="{9D8B030D-6E8A-4147-A177-3AD203B41FA5}">
                      <a16:colId xmlns:a16="http://schemas.microsoft.com/office/drawing/2014/main" xmlns="" val="1918730360"/>
                    </a:ext>
                  </a:extLst>
                </a:gridCol>
                <a:gridCol w="876968">
                  <a:extLst>
                    <a:ext uri="{9D8B030D-6E8A-4147-A177-3AD203B41FA5}">
                      <a16:colId xmlns:a16="http://schemas.microsoft.com/office/drawing/2014/main" xmlns="" val="3883303478"/>
                    </a:ext>
                  </a:extLst>
                </a:gridCol>
                <a:gridCol w="876968">
                  <a:extLst>
                    <a:ext uri="{9D8B030D-6E8A-4147-A177-3AD203B41FA5}">
                      <a16:colId xmlns:a16="http://schemas.microsoft.com/office/drawing/2014/main" xmlns="" val="704993908"/>
                    </a:ext>
                  </a:extLst>
                </a:gridCol>
              </a:tblGrid>
              <a:tr h="441715">
                <a:tc>
                  <a:txBody>
                    <a:bodyPr/>
                    <a:lstStyle/>
                    <a:p>
                      <a:pPr algn="ctr"/>
                      <a:r>
                        <a:rPr lang="pl-PL" sz="2800" b="0" dirty="0">
                          <a:solidFill>
                            <a:schemeClr val="bg1"/>
                          </a:solidFill>
                        </a:rPr>
                        <a:t>dzień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gridSpan="3">
                  <a:txBody>
                    <a:bodyPr/>
                    <a:lstStyle/>
                    <a:p>
                      <a:pPr algn="ctr"/>
                      <a:r>
                        <a:rPr lang="pl-PL" sz="2800" b="0" dirty="0" smtClean="0">
                          <a:solidFill>
                            <a:schemeClr val="bg1"/>
                          </a:solidFill>
                        </a:rPr>
                        <a:t>26.06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tc>
                <a:tc hMerge="1">
                  <a:txBody>
                    <a:bodyPr/>
                    <a:lstStyle/>
                    <a:p>
                      <a:endParaRPr lang="pl-PL" dirty="0"/>
                    </a:p>
                  </a:txBody>
                  <a:tcPr/>
                </a:tc>
                <a:tc gridSpan="3">
                  <a:txBody>
                    <a:bodyPr/>
                    <a:lstStyle/>
                    <a:p>
                      <a:pPr algn="ctr"/>
                      <a:r>
                        <a:rPr lang="pl-PL" sz="2800" b="0" dirty="0" smtClean="0">
                          <a:solidFill>
                            <a:schemeClr val="bg1"/>
                          </a:solidFill>
                        </a:rPr>
                        <a:t>27.06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gridSpan="3">
                  <a:txBody>
                    <a:bodyPr/>
                    <a:lstStyle/>
                    <a:p>
                      <a:pPr algn="ctr"/>
                      <a:r>
                        <a:rPr lang="pl-PL" sz="2800" b="0" dirty="0" smtClean="0">
                          <a:solidFill>
                            <a:schemeClr val="bg1"/>
                          </a:solidFill>
                        </a:rPr>
                        <a:t>28.06</a:t>
                      </a:r>
                      <a:endParaRPr lang="pl-PL" sz="28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3341543601"/>
                  </a:ext>
                </a:extLst>
              </a:tr>
              <a:tr h="441715">
                <a:tc>
                  <a:txBody>
                    <a:bodyPr/>
                    <a:lstStyle/>
                    <a:p>
                      <a:pPr algn="ctr"/>
                      <a:r>
                        <a:rPr lang="pl-PL" sz="2800" b="0" dirty="0">
                          <a:solidFill>
                            <a:schemeClr val="bg1"/>
                          </a:solidFill>
                        </a:rPr>
                        <a:t>zmiana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pl-PL" sz="2800" b="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xmlns="" val="4268164285"/>
                  </a:ext>
                </a:extLst>
              </a:tr>
              <a:tr h="441715">
                <a:tc>
                  <a:txBody>
                    <a:bodyPr/>
                    <a:lstStyle/>
                    <a:p>
                      <a:pPr algn="ctr"/>
                      <a:r>
                        <a:rPr lang="pl-PL" sz="2800" b="1" dirty="0"/>
                        <a:t>SB1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7602463"/>
                  </a:ext>
                </a:extLst>
              </a:tr>
              <a:tr h="441715">
                <a:tc>
                  <a:txBody>
                    <a:bodyPr/>
                    <a:lstStyle/>
                    <a:p>
                      <a:pPr algn="ctr"/>
                      <a:r>
                        <a:rPr lang="pl-PL" sz="2800" b="1" dirty="0"/>
                        <a:t>Technikum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pl-PL"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5013153"/>
                  </a:ext>
                </a:extLst>
              </a:tr>
            </a:tbl>
          </a:graphicData>
        </a:graphic>
      </p:graphicFrame>
      <p:sp>
        <p:nvSpPr>
          <p:cNvPr id="6" name="pole tekstowe 5"/>
          <p:cNvSpPr txBox="1"/>
          <p:nvPr/>
        </p:nvSpPr>
        <p:spPr>
          <a:xfrm>
            <a:off x="838198" y="3110517"/>
            <a:ext cx="10515601" cy="523220"/>
          </a:xfrm>
          <a:prstGeom prst="rect">
            <a:avLst/>
          </a:prstGeom>
          <a:noFill/>
        </p:spPr>
        <p:txBody>
          <a:bodyPr wrap="square" rtlCol="0">
            <a:spAutoFit/>
          </a:bodyPr>
          <a:lstStyle/>
          <a:p>
            <a:r>
              <a:rPr lang="pl-PL" sz="2800" b="1" dirty="0"/>
              <a:t>zdający:    </a:t>
            </a:r>
            <a:r>
              <a:rPr lang="pl-PL" sz="2800" b="1" dirty="0" smtClean="0"/>
              <a:t>SB I </a:t>
            </a:r>
            <a:r>
              <a:rPr lang="pl-PL" sz="2800" b="1" dirty="0"/>
              <a:t>– 20 osób ,   Technikum – 15 osób</a:t>
            </a:r>
          </a:p>
        </p:txBody>
      </p:sp>
      <p:sp>
        <p:nvSpPr>
          <p:cNvPr id="7" name="pole tekstowe 6"/>
          <p:cNvSpPr txBox="1"/>
          <p:nvPr/>
        </p:nvSpPr>
        <p:spPr>
          <a:xfrm>
            <a:off x="838199" y="3808549"/>
            <a:ext cx="3455069" cy="523220"/>
          </a:xfrm>
          <a:prstGeom prst="rect">
            <a:avLst/>
          </a:prstGeom>
          <a:noFill/>
        </p:spPr>
        <p:txBody>
          <a:bodyPr wrap="square" rtlCol="0">
            <a:spAutoFit/>
          </a:bodyPr>
          <a:lstStyle/>
          <a:p>
            <a:r>
              <a:rPr lang="pl-PL" sz="2800" dirty="0"/>
              <a:t>Pracownia 1</a:t>
            </a:r>
          </a:p>
        </p:txBody>
      </p:sp>
      <p:sp>
        <p:nvSpPr>
          <p:cNvPr id="8" name="pole tekstowe 7"/>
          <p:cNvSpPr txBox="1"/>
          <p:nvPr/>
        </p:nvSpPr>
        <p:spPr>
          <a:xfrm>
            <a:off x="2859499" y="5295742"/>
            <a:ext cx="417094" cy="584775"/>
          </a:xfrm>
          <a:prstGeom prst="rect">
            <a:avLst/>
          </a:prstGeom>
          <a:noFill/>
        </p:spPr>
        <p:txBody>
          <a:bodyPr wrap="square" rtlCol="0">
            <a:spAutoFit/>
          </a:bodyPr>
          <a:lstStyle/>
          <a:p>
            <a:r>
              <a:rPr lang="pl-PL" sz="3200" b="1" dirty="0"/>
              <a:t>6</a:t>
            </a:r>
          </a:p>
        </p:txBody>
      </p:sp>
      <p:sp>
        <p:nvSpPr>
          <p:cNvPr id="9" name="pole tekstowe 8"/>
          <p:cNvSpPr txBox="1"/>
          <p:nvPr/>
        </p:nvSpPr>
        <p:spPr>
          <a:xfrm>
            <a:off x="3777917" y="5297130"/>
            <a:ext cx="417094" cy="584775"/>
          </a:xfrm>
          <a:prstGeom prst="rect">
            <a:avLst/>
          </a:prstGeom>
          <a:noFill/>
        </p:spPr>
        <p:txBody>
          <a:bodyPr wrap="square" rtlCol="0">
            <a:spAutoFit/>
          </a:bodyPr>
          <a:lstStyle/>
          <a:p>
            <a:r>
              <a:rPr lang="pl-PL" sz="3200" b="1" dirty="0"/>
              <a:t>6</a:t>
            </a:r>
          </a:p>
        </p:txBody>
      </p:sp>
      <p:sp>
        <p:nvSpPr>
          <p:cNvPr id="10" name="pole tekstowe 9"/>
          <p:cNvSpPr txBox="1"/>
          <p:nvPr/>
        </p:nvSpPr>
        <p:spPr>
          <a:xfrm>
            <a:off x="4700339" y="5307925"/>
            <a:ext cx="417094" cy="584775"/>
          </a:xfrm>
          <a:prstGeom prst="rect">
            <a:avLst/>
          </a:prstGeom>
          <a:noFill/>
        </p:spPr>
        <p:txBody>
          <a:bodyPr wrap="square" rtlCol="0">
            <a:spAutoFit/>
          </a:bodyPr>
          <a:lstStyle/>
          <a:p>
            <a:r>
              <a:rPr lang="pl-PL" sz="3200" b="1" dirty="0"/>
              <a:t>6</a:t>
            </a:r>
          </a:p>
        </p:txBody>
      </p:sp>
      <p:sp>
        <p:nvSpPr>
          <p:cNvPr id="11" name="pole tekstowe 10"/>
          <p:cNvSpPr txBox="1"/>
          <p:nvPr/>
        </p:nvSpPr>
        <p:spPr>
          <a:xfrm>
            <a:off x="5558588" y="5295743"/>
            <a:ext cx="417094" cy="584775"/>
          </a:xfrm>
          <a:prstGeom prst="rect">
            <a:avLst/>
          </a:prstGeom>
          <a:noFill/>
        </p:spPr>
        <p:txBody>
          <a:bodyPr wrap="square" rtlCol="0">
            <a:spAutoFit/>
          </a:bodyPr>
          <a:lstStyle/>
          <a:p>
            <a:r>
              <a:rPr lang="pl-PL" sz="3200" b="1" dirty="0"/>
              <a:t>2</a:t>
            </a:r>
          </a:p>
        </p:txBody>
      </p:sp>
      <p:sp>
        <p:nvSpPr>
          <p:cNvPr id="12" name="pole tekstowe 11"/>
          <p:cNvSpPr txBox="1"/>
          <p:nvPr/>
        </p:nvSpPr>
        <p:spPr>
          <a:xfrm>
            <a:off x="7268476" y="5790883"/>
            <a:ext cx="417094" cy="584775"/>
          </a:xfrm>
          <a:prstGeom prst="rect">
            <a:avLst/>
          </a:prstGeom>
          <a:noFill/>
        </p:spPr>
        <p:txBody>
          <a:bodyPr wrap="square" rtlCol="0">
            <a:spAutoFit/>
          </a:bodyPr>
          <a:lstStyle/>
          <a:p>
            <a:r>
              <a:rPr lang="pl-PL" sz="3200" b="1" dirty="0"/>
              <a:t>5</a:t>
            </a:r>
          </a:p>
        </p:txBody>
      </p:sp>
      <p:sp>
        <p:nvSpPr>
          <p:cNvPr id="13" name="pole tekstowe 12"/>
          <p:cNvSpPr txBox="1"/>
          <p:nvPr/>
        </p:nvSpPr>
        <p:spPr>
          <a:xfrm>
            <a:off x="6416838" y="5790883"/>
            <a:ext cx="417094" cy="584775"/>
          </a:xfrm>
          <a:prstGeom prst="rect">
            <a:avLst/>
          </a:prstGeom>
          <a:noFill/>
        </p:spPr>
        <p:txBody>
          <a:bodyPr wrap="square" rtlCol="0">
            <a:spAutoFit/>
          </a:bodyPr>
          <a:lstStyle/>
          <a:p>
            <a:r>
              <a:rPr lang="pl-PL" sz="3200" b="1" dirty="0"/>
              <a:t>6</a:t>
            </a:r>
          </a:p>
        </p:txBody>
      </p:sp>
      <p:sp>
        <p:nvSpPr>
          <p:cNvPr id="14" name="pole tekstowe 13"/>
          <p:cNvSpPr txBox="1"/>
          <p:nvPr/>
        </p:nvSpPr>
        <p:spPr>
          <a:xfrm>
            <a:off x="5558588" y="5784249"/>
            <a:ext cx="417094" cy="584775"/>
          </a:xfrm>
          <a:prstGeom prst="rect">
            <a:avLst/>
          </a:prstGeom>
          <a:noFill/>
        </p:spPr>
        <p:txBody>
          <a:bodyPr wrap="square" rtlCol="0">
            <a:spAutoFit/>
          </a:bodyPr>
          <a:lstStyle/>
          <a:p>
            <a:r>
              <a:rPr lang="pl-PL" sz="3200" b="1" dirty="0"/>
              <a:t>4</a:t>
            </a:r>
          </a:p>
        </p:txBody>
      </p:sp>
    </p:spTree>
    <p:custDataLst>
      <p:tags r:id="rId1"/>
    </p:custDataLst>
    <p:extLst>
      <p:ext uri="{BB962C8B-B14F-4D97-AF65-F5344CB8AC3E}">
        <p14:creationId xmlns:p14="http://schemas.microsoft.com/office/powerpoint/2010/main" val="1899467233"/>
      </p:ext>
    </p:extLst>
  </p:cSld>
  <p:clrMapOvr>
    <a:masterClrMapping/>
  </p:clrMapOvr>
  <mc:AlternateContent xmlns:mc="http://schemas.openxmlformats.org/markup-compatibility/2006" xmlns:p14="http://schemas.microsoft.com/office/powerpoint/2010/main">
    <mc:Choice Requires="p14">
      <p:transition p14:dur="10" advTm="14866"/>
    </mc:Choice>
    <mc:Fallback xmlns="">
      <p:transition advTm="14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1" presetClass="entr" presetSubtype="0" fill="hold" grpId="0" nodeType="after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10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6|1.4|1.7|0.5"/>
</p:tagLst>
</file>

<file path=ppt/tags/tag2.xml><?xml version="1.0" encoding="utf-8"?>
<p:tagLst xmlns:a="http://schemas.openxmlformats.org/drawingml/2006/main" xmlns:r="http://schemas.openxmlformats.org/officeDocument/2006/relationships" xmlns:p="http://schemas.openxmlformats.org/presentationml/2006/main">
  <p:tag name="TIMING" val="|6.6|1.4|1.7|0.5"/>
</p:tagLst>
</file>

<file path=ppt/tags/tag3.xml><?xml version="1.0" encoding="utf-8"?>
<p:tagLst xmlns:a="http://schemas.openxmlformats.org/drawingml/2006/main" xmlns:r="http://schemas.openxmlformats.org/officeDocument/2006/relationships" xmlns:p="http://schemas.openxmlformats.org/presentationml/2006/main">
  <p:tag name="TIMING" val="|6.6|1.4|1.7|0.5"/>
</p:tagLst>
</file>

<file path=ppt/tags/tag4.xml><?xml version="1.0" encoding="utf-8"?>
<p:tagLst xmlns:a="http://schemas.openxmlformats.org/drawingml/2006/main" xmlns:r="http://schemas.openxmlformats.org/officeDocument/2006/relationships" xmlns:p="http://schemas.openxmlformats.org/presentationml/2006/main">
  <p:tag name="TIMING" val="|6.6|1.4|1.7|0.5"/>
</p:tagLst>
</file>

<file path=ppt/tags/tag5.xml><?xml version="1.0" encoding="utf-8"?>
<p:tagLst xmlns:a="http://schemas.openxmlformats.org/drawingml/2006/main" xmlns:r="http://schemas.openxmlformats.org/officeDocument/2006/relationships" xmlns:p="http://schemas.openxmlformats.org/presentationml/2006/main">
  <p:tag name="TIMING" val="|6.6|1.4|1.7|0.5"/>
</p:tagLst>
</file>

<file path=ppt/tags/tag6.xml><?xml version="1.0" encoding="utf-8"?>
<p:tagLst xmlns:a="http://schemas.openxmlformats.org/drawingml/2006/main" xmlns:r="http://schemas.openxmlformats.org/officeDocument/2006/relationships" xmlns:p="http://schemas.openxmlformats.org/presentationml/2006/main">
  <p:tag name="TIMING" val="|6.6|1.4|1.7|0.5"/>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103995</TotalTime>
  <Words>2864</Words>
  <Application>Microsoft Office PowerPoint</Application>
  <PresentationFormat>Panoramiczny</PresentationFormat>
  <Paragraphs>481</Paragraphs>
  <Slides>30</Slides>
  <Notes>30</Notes>
  <HiddenSlides>0</HiddenSlides>
  <MMClips>1</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30</vt:i4>
      </vt:variant>
    </vt:vector>
  </HeadingPairs>
  <TitlesOfParts>
    <vt:vector size="38" baseType="lpstr">
      <vt:lpstr>Arial</vt:lpstr>
      <vt:lpstr>Calibri</vt:lpstr>
      <vt:lpstr>Calibri Light</vt:lpstr>
      <vt:lpstr>Symbol</vt:lpstr>
      <vt:lpstr>Times New Roman</vt:lpstr>
      <vt:lpstr>Verdana</vt:lpstr>
      <vt:lpstr>Wingdings</vt:lpstr>
      <vt:lpstr>Motyw pakietu Office</vt:lpstr>
      <vt:lpstr>Planowanie części praktycznej egzaminu potwierdzającego kwalifikacje w zawodzie  i egzaminu zawodowego  w 2021 r.</vt:lpstr>
      <vt:lpstr>Planowanie egzaminów obejmuje:</vt:lpstr>
      <vt:lpstr>Sporządzenie wewnętrznego harmonogramu</vt:lpstr>
      <vt:lpstr>Planowanie egzaminu z części praktycznej – model d</vt:lpstr>
      <vt:lpstr>Przykład - część praktyczna model d</vt:lpstr>
      <vt:lpstr>rozwiązanie –  do zastosowania dla modelu d:</vt:lpstr>
      <vt:lpstr>Planowanie egzaminu z części praktycznej – model w, wk, dk</vt:lpstr>
      <vt:lpstr>Przykład 1 planowania - część praktyczna</vt:lpstr>
      <vt:lpstr>Przykład 2 planowania - część praktyczna</vt:lpstr>
      <vt:lpstr>Przykład 2 planowania w SIOEPKZ</vt:lpstr>
      <vt:lpstr>Przykład 2 planowania w SIOEPKZ</vt:lpstr>
      <vt:lpstr>Przykład 2 planowania w SIOEPKZ</vt:lpstr>
      <vt:lpstr>Planowanie egzaminu z części praktycznej – zadania jawne</vt:lpstr>
      <vt:lpstr>Zadania jawne</vt:lpstr>
      <vt:lpstr>Zadania jawne w 2021 r. – lista kwalifikacji</vt:lpstr>
      <vt:lpstr>Planowanie egzaminów  z równomiernym wykorzystaniem wskazanych zadań jawnych </vt:lpstr>
      <vt:lpstr>Przykłady planowania wykorzystania zadań jawnych</vt:lpstr>
      <vt:lpstr>Planowanie zadań jawnych w SIOEPKZ</vt:lpstr>
      <vt:lpstr>Wpisanie zaplanowanych egzaminów do SIOEPKZ</vt:lpstr>
      <vt:lpstr>Dodawanie miejsc egzaminowania (sal)  w SIOEPKZ</vt:lpstr>
      <vt:lpstr>Prezentacja programu PowerPoint</vt:lpstr>
      <vt:lpstr>Wpisanie egzaminu do SIOEPKZ</vt:lpstr>
      <vt:lpstr>Prezentacja programu PowerPoint</vt:lpstr>
      <vt:lpstr>Prezentacja programu PowerPoint</vt:lpstr>
      <vt:lpstr>Wniosek o przydzielenie egzaminatora</vt:lpstr>
      <vt:lpstr>Wpisanie egzaminów – zespół nadzorujący</vt:lpstr>
      <vt:lpstr>Skład zespołów nadzorujących</vt:lpstr>
      <vt:lpstr>W 2021 r. – część praktyczna d, dk (wszystkie formuły)</vt:lpstr>
      <vt:lpstr>Skład zespołów nadzorujących</vt:lpstr>
      <vt:lpstr>Planowanie egzaminów</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OKE Kr</dc:creator>
  <cp:lastModifiedBy>Joanna Drwal</cp:lastModifiedBy>
  <cp:revision>1526</cp:revision>
  <cp:lastPrinted>2020-09-22T10:42:30Z</cp:lastPrinted>
  <dcterms:created xsi:type="dcterms:W3CDTF">2016-10-21T06:41:18Z</dcterms:created>
  <dcterms:modified xsi:type="dcterms:W3CDTF">2021-03-22T09:17:47Z</dcterms:modified>
</cp:coreProperties>
</file>